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17" r:id="rId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76" userDrawn="1">
          <p15:clr>
            <a:srgbClr val="A4A3A4"/>
          </p15:clr>
        </p15:guide>
        <p15:guide id="3" pos="6289" userDrawn="1">
          <p15:clr>
            <a:srgbClr val="A4A3A4"/>
          </p15:clr>
        </p15:guide>
        <p15:guide id="4" pos="393" userDrawn="1">
          <p15:clr>
            <a:srgbClr val="A4A3A4"/>
          </p15:clr>
        </p15:guide>
        <p15:guide id="5" pos="7287" userDrawn="1">
          <p15:clr>
            <a:srgbClr val="A4A3A4"/>
          </p15:clr>
        </p15:guide>
        <p15:guide id="6" orient="horz" pos="312" userDrawn="1">
          <p15:clr>
            <a:srgbClr val="A4A3A4"/>
          </p15:clr>
        </p15:guide>
        <p15:guide id="9" orient="horz" pos="4020" userDrawn="1">
          <p15:clr>
            <a:srgbClr val="A4A3A4"/>
          </p15:clr>
        </p15:guide>
        <p15:guide id="10" pos="42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 Meyta" initials="TM" lastIdx="1" clrIdx="0">
    <p:extLst>
      <p:ext uri="{19B8F6BF-5375-455C-9EA6-DF929625EA0E}">
        <p15:presenceInfo xmlns:p15="http://schemas.microsoft.com/office/powerpoint/2012/main" userId="Tan Mey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DD7"/>
    <a:srgbClr val="8793A9"/>
    <a:srgbClr val="F4F4F4"/>
    <a:srgbClr val="C2C8D3"/>
    <a:srgbClr val="D5D9E1"/>
    <a:srgbClr val="EAE9E9"/>
    <a:srgbClr val="D2D2D2"/>
    <a:srgbClr val="E6E6E6"/>
    <a:srgbClr val="2ED3C5"/>
    <a:srgbClr val="161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6" autoAdjust="0"/>
    <p:restoredTop sz="73873"/>
  </p:normalViewPr>
  <p:slideViewPr>
    <p:cSldViewPr snapToGrid="0">
      <p:cViewPr varScale="1">
        <p:scale>
          <a:sx n="89" d="100"/>
          <a:sy n="89" d="100"/>
        </p:scale>
        <p:origin x="1832" y="176"/>
      </p:cViewPr>
      <p:guideLst>
        <p:guide pos="576"/>
        <p:guide pos="6289"/>
        <p:guide pos="393"/>
        <p:guide pos="7287"/>
        <p:guide orient="horz" pos="312"/>
        <p:guide orient="horz" pos="4020"/>
        <p:guide pos="4248"/>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D4578A-711D-44AD-8836-056140BB5E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5082001A-DC87-4A38-B3FC-94DC4BED8B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7E5C5F-05FE-4FA4-A0FC-75CC46C10DEF}" type="datetimeFigureOut">
              <a:rPr lang="id-ID" smtClean="0"/>
              <a:t>02/03/22</a:t>
            </a:fld>
            <a:endParaRPr lang="id-ID"/>
          </a:p>
        </p:txBody>
      </p:sp>
      <p:sp>
        <p:nvSpPr>
          <p:cNvPr id="4" name="Footer Placeholder 3">
            <a:extLst>
              <a:ext uri="{FF2B5EF4-FFF2-40B4-BE49-F238E27FC236}">
                <a16:creationId xmlns:a16="http://schemas.microsoft.com/office/drawing/2014/main" id="{724178B6-84F3-484F-9BDC-B4812EC88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17C4CA3F-7470-4471-961A-9581FE40F6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17DF2-F252-49D2-B999-6F25FE6DB15F}" type="slidenum">
              <a:rPr lang="id-ID" smtClean="0"/>
              <a:t>‹#›</a:t>
            </a:fld>
            <a:endParaRPr lang="id-ID"/>
          </a:p>
        </p:txBody>
      </p:sp>
    </p:spTree>
    <p:extLst>
      <p:ext uri="{BB962C8B-B14F-4D97-AF65-F5344CB8AC3E}">
        <p14:creationId xmlns:p14="http://schemas.microsoft.com/office/powerpoint/2010/main" val="413704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169C1-B754-A946-911B-59532B762485}" type="datetimeFigureOut">
              <a:rPr lang="en-US" smtClean="0"/>
              <a:t>3/2/22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A5F58-475C-3B42-9469-A51AADEC2C0E}" type="slidenum">
              <a:rPr lang="en-US" smtClean="0"/>
              <a:t>‹#›</a:t>
            </a:fld>
            <a:endParaRPr lang="en-US"/>
          </a:p>
        </p:txBody>
      </p:sp>
    </p:spTree>
    <p:extLst>
      <p:ext uri="{BB962C8B-B14F-4D97-AF65-F5344CB8AC3E}">
        <p14:creationId xmlns:p14="http://schemas.microsoft.com/office/powerpoint/2010/main" val="110887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 TIP</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ea typeface="Roboto" pitchFamily="2" charset="0"/>
                <a:cs typeface="Poppins" panose="00000500000000000000" pitchFamily="50" charset="0"/>
              </a:rPr>
              <a:t>Send your recruitment paperwork via dotloop to new recruits to get them comfortable with the transaction management software from Day One. Dotloop’s onboarding tool offers a tasks checklist that makes it easy for new hires to fill out and sign online paperwork, including 1099s and non-disclosure agreements, all of which can be stored within preset templates. You can even upload photographs of interviewing prospects with their resumes to organize and manage the hiring process. With dotloop’s five star-rated mobile app, the agents can </a:t>
            </a:r>
            <a:r>
              <a:rPr lang="en-US" sz="1200" dirty="0" err="1">
                <a:solidFill>
                  <a:schemeClr val="bg2">
                    <a:lumMod val="25000"/>
                  </a:schemeClr>
                </a:solidFill>
                <a:ea typeface="Roboto" pitchFamily="2" charset="0"/>
                <a:cs typeface="Poppins" panose="00000500000000000000" pitchFamily="50" charset="0"/>
              </a:rPr>
              <a:t>eSign</a:t>
            </a:r>
            <a:r>
              <a:rPr lang="en-US" sz="1200" dirty="0">
                <a:solidFill>
                  <a:schemeClr val="bg2">
                    <a:lumMod val="25000"/>
                  </a:schemeClr>
                </a:solidFill>
                <a:ea typeface="Roboto" pitchFamily="2" charset="0"/>
                <a:cs typeface="Poppins" panose="00000500000000000000" pitchFamily="50" charset="0"/>
              </a:rPr>
              <a:t>, submit and store all their onboarding paperwork wherever they want.</a:t>
            </a:r>
          </a:p>
          <a:p>
            <a:endParaRPr lang="en-US" b="1" dirty="0"/>
          </a:p>
        </p:txBody>
      </p:sp>
      <p:sp>
        <p:nvSpPr>
          <p:cNvPr id="4" name="Slide Number Placeholder 3"/>
          <p:cNvSpPr>
            <a:spLocks noGrp="1"/>
          </p:cNvSpPr>
          <p:nvPr>
            <p:ph type="sldNum" sz="quarter" idx="5"/>
          </p:nvPr>
        </p:nvSpPr>
        <p:spPr/>
        <p:txBody>
          <a:bodyPr/>
          <a:lstStyle/>
          <a:p>
            <a:fld id="{52EA5F58-475C-3B42-9469-A51AADEC2C0E}" type="slidenum">
              <a:rPr lang="en-US" smtClean="0"/>
              <a:t>1</a:t>
            </a:fld>
            <a:endParaRPr lang="en-US"/>
          </a:p>
        </p:txBody>
      </p:sp>
    </p:spTree>
    <p:extLst>
      <p:ext uri="{BB962C8B-B14F-4D97-AF65-F5344CB8AC3E}">
        <p14:creationId xmlns:p14="http://schemas.microsoft.com/office/powerpoint/2010/main" val="72340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78A23-C653-D646-9180-1941D8DC66BF}"/>
              </a:ext>
            </a:extLst>
          </p:cNvPr>
          <p:cNvSpPr/>
          <p:nvPr userDrawn="1"/>
        </p:nvSpPr>
        <p:spPr>
          <a:xfrm>
            <a:off x="0" y="2818151"/>
            <a:ext cx="12191999" cy="4051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icture Placeholder 9">
            <a:extLst>
              <a:ext uri="{FF2B5EF4-FFF2-40B4-BE49-F238E27FC236}">
                <a16:creationId xmlns:a16="http://schemas.microsoft.com/office/drawing/2014/main" id="{8B1C4AD3-C341-43C0-86AB-AF75CEB0D3A5}"/>
              </a:ext>
            </a:extLst>
          </p:cNvPr>
          <p:cNvSpPr>
            <a:spLocks noGrp="1"/>
          </p:cNvSpPr>
          <p:nvPr>
            <p:ph type="pic" sz="quarter" idx="14"/>
          </p:nvPr>
        </p:nvSpPr>
        <p:spPr>
          <a:xfrm>
            <a:off x="0" y="0"/>
            <a:ext cx="7738533" cy="6858000"/>
          </a:xfrm>
          <a:custGeom>
            <a:avLst/>
            <a:gdLst>
              <a:gd name="connsiteX0" fmla="*/ 0 w 4968240"/>
              <a:gd name="connsiteY0" fmla="*/ 0 h 6858000"/>
              <a:gd name="connsiteX1" fmla="*/ 4968240 w 4968240"/>
              <a:gd name="connsiteY1" fmla="*/ 0 h 6858000"/>
              <a:gd name="connsiteX2" fmla="*/ 4968240 w 4968240"/>
              <a:gd name="connsiteY2" fmla="*/ 6858000 h 6858000"/>
              <a:gd name="connsiteX3" fmla="*/ 0 w 49682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68240" h="6858000">
                <a:moveTo>
                  <a:pt x="0" y="0"/>
                </a:moveTo>
                <a:lnTo>
                  <a:pt x="4968240" y="0"/>
                </a:lnTo>
                <a:lnTo>
                  <a:pt x="4968240" y="6858000"/>
                </a:lnTo>
                <a:lnTo>
                  <a:pt x="0" y="6858000"/>
                </a:lnTo>
                <a:close/>
              </a:path>
            </a:pathLst>
          </a:custGeom>
          <a:noFill/>
        </p:spPr>
        <p:txBody>
          <a:bodyPr wrap="square">
            <a:noAutofit/>
          </a:bodyPr>
          <a:lstStyle>
            <a:lvl1pPr>
              <a:defRPr sz="1200">
                <a:latin typeface="Lato" panose="020F0502020204030203" pitchFamily="34" charset="0"/>
              </a:defRPr>
            </a:lvl1pPr>
          </a:lstStyle>
          <a:p>
            <a:endParaRPr lang="id-ID" dirty="0"/>
          </a:p>
        </p:txBody>
      </p:sp>
      <p:sp>
        <p:nvSpPr>
          <p:cNvPr id="11" name="TextBox 10">
            <a:extLst>
              <a:ext uri="{FF2B5EF4-FFF2-40B4-BE49-F238E27FC236}">
                <a16:creationId xmlns:a16="http://schemas.microsoft.com/office/drawing/2014/main" id="{354BA23E-563A-4909-AD37-42BE7D14CE36}"/>
              </a:ext>
            </a:extLst>
          </p:cNvPr>
          <p:cNvSpPr txBox="1"/>
          <p:nvPr userDrawn="1"/>
        </p:nvSpPr>
        <p:spPr>
          <a:xfrm>
            <a:off x="8206451" y="1215342"/>
            <a:ext cx="914400" cy="914400"/>
          </a:xfrm>
          <a:prstGeom prst="rect">
            <a:avLst/>
          </a:prstGeom>
        </p:spPr>
        <p:txBody>
          <a:bodyPr vert="horz" wrap="none" lIns="91440" tIns="45720" rIns="91440" bIns="45720" rtlCol="0" anchor="ctr">
            <a:normAutofit/>
          </a:bodyPr>
          <a:lstStyle/>
          <a:p>
            <a:pPr algn="l">
              <a:spcBef>
                <a:spcPts val="0"/>
              </a:spcBef>
            </a:pPr>
            <a:endParaRPr lang="id-ID" sz="3200" b="1" dirty="0">
              <a:solidFill>
                <a:schemeClr val="tx1">
                  <a:lumMod val="85000"/>
                  <a:lumOff val="15000"/>
                </a:schemeClr>
              </a:solidFill>
              <a:latin typeface="Poppins" panose="00000500000000000000" pitchFamily="50" charset="0"/>
              <a:cs typeface="Poppins" panose="00000500000000000000" pitchFamily="50" charset="0"/>
            </a:endParaRPr>
          </a:p>
        </p:txBody>
      </p:sp>
      <p:sp>
        <p:nvSpPr>
          <p:cNvPr id="4" name="Picture Placeholder 13">
            <a:extLst>
              <a:ext uri="{FF2B5EF4-FFF2-40B4-BE49-F238E27FC236}">
                <a16:creationId xmlns:a16="http://schemas.microsoft.com/office/drawing/2014/main" id="{FF283AFE-DD5C-2943-AD8B-423ED002BEA0}"/>
              </a:ext>
            </a:extLst>
          </p:cNvPr>
          <p:cNvSpPr>
            <a:spLocks noGrp="1"/>
          </p:cNvSpPr>
          <p:nvPr>
            <p:ph type="pic" sz="quarter" idx="15" hasCustomPrompt="1"/>
          </p:nvPr>
        </p:nvSpPr>
        <p:spPr>
          <a:xfrm>
            <a:off x="8060267" y="526932"/>
            <a:ext cx="3615265" cy="2291219"/>
          </a:xfrm>
          <a:custGeom>
            <a:avLst/>
            <a:gdLst>
              <a:gd name="connsiteX0" fmla="*/ 0 w 5512101"/>
              <a:gd name="connsiteY0" fmla="*/ 0 h 3908460"/>
              <a:gd name="connsiteX1" fmla="*/ 5512101 w 5512101"/>
              <a:gd name="connsiteY1" fmla="*/ 0 h 3908460"/>
              <a:gd name="connsiteX2" fmla="*/ 5512101 w 5512101"/>
              <a:gd name="connsiteY2" fmla="*/ 3908460 h 3908460"/>
              <a:gd name="connsiteX3" fmla="*/ 0 w 5512101"/>
              <a:gd name="connsiteY3" fmla="*/ 3908460 h 3908460"/>
            </a:gdLst>
            <a:ahLst/>
            <a:cxnLst>
              <a:cxn ang="0">
                <a:pos x="connsiteX0" y="connsiteY0"/>
              </a:cxn>
              <a:cxn ang="0">
                <a:pos x="connsiteX1" y="connsiteY1"/>
              </a:cxn>
              <a:cxn ang="0">
                <a:pos x="connsiteX2" y="connsiteY2"/>
              </a:cxn>
              <a:cxn ang="0">
                <a:pos x="connsiteX3" y="connsiteY3"/>
              </a:cxn>
            </a:cxnLst>
            <a:rect l="l" t="t" r="r" b="b"/>
            <a:pathLst>
              <a:path w="5512101" h="3908460">
                <a:moveTo>
                  <a:pt x="0" y="0"/>
                </a:moveTo>
                <a:lnTo>
                  <a:pt x="5512101" y="0"/>
                </a:lnTo>
                <a:lnTo>
                  <a:pt x="5512101" y="3908460"/>
                </a:lnTo>
                <a:lnTo>
                  <a:pt x="0" y="3908460"/>
                </a:lnTo>
                <a:close/>
              </a:path>
            </a:pathLst>
          </a:custGeom>
          <a:solidFill>
            <a:schemeClr val="bg1"/>
          </a:solidFill>
        </p:spPr>
        <p:txBody>
          <a:bodyPr wrap="square">
            <a:noAutofit/>
          </a:bodyPr>
          <a:lstStyle>
            <a:lvl1pPr>
              <a:defRPr lang="id-ID" sz="1200" dirty="0">
                <a:latin typeface="Lato" panose="020F0502020204030203" pitchFamily="34" charset="0"/>
              </a:defRPr>
            </a:lvl1pPr>
          </a:lstStyle>
          <a:p>
            <a:pPr lvl="0"/>
            <a:r>
              <a:rPr lang="id-ID" dirty="0"/>
              <a:t>Insert </a:t>
            </a:r>
            <a:r>
              <a:rPr lang="id-ID" dirty="0" err="1"/>
              <a:t>Your</a:t>
            </a:r>
            <a:r>
              <a:rPr lang="id-ID" dirty="0"/>
              <a:t> Company Logo</a:t>
            </a:r>
          </a:p>
        </p:txBody>
      </p:sp>
    </p:spTree>
    <p:extLst>
      <p:ext uri="{BB962C8B-B14F-4D97-AF65-F5344CB8AC3E}">
        <p14:creationId xmlns:p14="http://schemas.microsoft.com/office/powerpoint/2010/main" val="100044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86D9EF-C9ED-4646-8CE9-377AEDCBB063}"/>
              </a:ext>
            </a:extLst>
          </p:cNvPr>
          <p:cNvSpPr/>
          <p:nvPr userDrawn="1"/>
        </p:nvSpPr>
        <p:spPr>
          <a:xfrm>
            <a:off x="1" y="3896359"/>
            <a:ext cx="7528560" cy="2443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7">
            <a:extLst>
              <a:ext uri="{FF2B5EF4-FFF2-40B4-BE49-F238E27FC236}">
                <a16:creationId xmlns:a16="http://schemas.microsoft.com/office/drawing/2014/main" id="{CB25F3E9-B9D8-4BBF-BB7F-298EE7B4FC57}"/>
              </a:ext>
            </a:extLst>
          </p:cNvPr>
          <p:cNvSpPr>
            <a:spLocks noGrp="1"/>
          </p:cNvSpPr>
          <p:nvPr>
            <p:ph type="pic" sz="quarter" idx="17"/>
          </p:nvPr>
        </p:nvSpPr>
        <p:spPr>
          <a:xfrm>
            <a:off x="7074854" y="2895600"/>
            <a:ext cx="4009706" cy="2021840"/>
          </a:xfrm>
          <a:custGeom>
            <a:avLst/>
            <a:gdLst>
              <a:gd name="connsiteX0" fmla="*/ 0 w 4009706"/>
              <a:gd name="connsiteY0" fmla="*/ 0 h 2021840"/>
              <a:gd name="connsiteX1" fmla="*/ 4009706 w 4009706"/>
              <a:gd name="connsiteY1" fmla="*/ 0 h 2021840"/>
              <a:gd name="connsiteX2" fmla="*/ 4009706 w 4009706"/>
              <a:gd name="connsiteY2" fmla="*/ 2021840 h 2021840"/>
              <a:gd name="connsiteX3" fmla="*/ 0 w 4009706"/>
              <a:gd name="connsiteY3" fmla="*/ 2021840 h 2021840"/>
            </a:gdLst>
            <a:ahLst/>
            <a:cxnLst>
              <a:cxn ang="0">
                <a:pos x="connsiteX0" y="connsiteY0"/>
              </a:cxn>
              <a:cxn ang="0">
                <a:pos x="connsiteX1" y="connsiteY1"/>
              </a:cxn>
              <a:cxn ang="0">
                <a:pos x="connsiteX2" y="connsiteY2"/>
              </a:cxn>
              <a:cxn ang="0">
                <a:pos x="connsiteX3" y="connsiteY3"/>
              </a:cxn>
            </a:cxnLst>
            <a:rect l="l" t="t" r="r" b="b"/>
            <a:pathLst>
              <a:path w="4009706" h="2021840">
                <a:moveTo>
                  <a:pt x="0" y="0"/>
                </a:moveTo>
                <a:lnTo>
                  <a:pt x="4009706" y="0"/>
                </a:lnTo>
                <a:lnTo>
                  <a:pt x="4009706" y="2021840"/>
                </a:lnTo>
                <a:lnTo>
                  <a:pt x="0" y="202184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0" name="Picture Placeholder 9">
            <a:extLst>
              <a:ext uri="{FF2B5EF4-FFF2-40B4-BE49-F238E27FC236}">
                <a16:creationId xmlns:a16="http://schemas.microsoft.com/office/drawing/2014/main" id="{034B30A8-EB15-4CF7-AEBB-3593F67A4F4E}"/>
              </a:ext>
            </a:extLst>
          </p:cNvPr>
          <p:cNvSpPr>
            <a:spLocks noGrp="1"/>
          </p:cNvSpPr>
          <p:nvPr>
            <p:ph type="pic" sz="quarter" idx="18"/>
          </p:nvPr>
        </p:nvSpPr>
        <p:spPr>
          <a:xfrm>
            <a:off x="2208214" y="2895600"/>
            <a:ext cx="4548187" cy="2021840"/>
          </a:xfrm>
          <a:custGeom>
            <a:avLst/>
            <a:gdLst>
              <a:gd name="connsiteX0" fmla="*/ 0 w 4548187"/>
              <a:gd name="connsiteY0" fmla="*/ 0 h 2021840"/>
              <a:gd name="connsiteX1" fmla="*/ 4548187 w 4548187"/>
              <a:gd name="connsiteY1" fmla="*/ 0 h 2021840"/>
              <a:gd name="connsiteX2" fmla="*/ 4548187 w 4548187"/>
              <a:gd name="connsiteY2" fmla="*/ 2021840 h 2021840"/>
              <a:gd name="connsiteX3" fmla="*/ 0 w 4548187"/>
              <a:gd name="connsiteY3" fmla="*/ 2021840 h 2021840"/>
            </a:gdLst>
            <a:ahLst/>
            <a:cxnLst>
              <a:cxn ang="0">
                <a:pos x="connsiteX0" y="connsiteY0"/>
              </a:cxn>
              <a:cxn ang="0">
                <a:pos x="connsiteX1" y="connsiteY1"/>
              </a:cxn>
              <a:cxn ang="0">
                <a:pos x="connsiteX2" y="connsiteY2"/>
              </a:cxn>
              <a:cxn ang="0">
                <a:pos x="connsiteX3" y="connsiteY3"/>
              </a:cxn>
            </a:cxnLst>
            <a:rect l="l" t="t" r="r" b="b"/>
            <a:pathLst>
              <a:path w="4548187" h="2021840">
                <a:moveTo>
                  <a:pt x="0" y="0"/>
                </a:moveTo>
                <a:lnTo>
                  <a:pt x="4548187" y="0"/>
                </a:lnTo>
                <a:lnTo>
                  <a:pt x="4548187" y="2021840"/>
                </a:lnTo>
                <a:lnTo>
                  <a:pt x="0" y="202184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50122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91CAE-F14A-4743-9ABB-CBB5AF3686CE}"/>
              </a:ext>
            </a:extLst>
          </p:cNvPr>
          <p:cNvSpPr/>
          <p:nvPr userDrawn="1"/>
        </p:nvSpPr>
        <p:spPr>
          <a:xfrm>
            <a:off x="0" y="2772895"/>
            <a:ext cx="12192000" cy="4085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A096F67C-587B-499C-8821-9F986CADAE3F}"/>
              </a:ext>
            </a:extLst>
          </p:cNvPr>
          <p:cNvSpPr>
            <a:spLocks noGrp="1"/>
          </p:cNvSpPr>
          <p:nvPr>
            <p:ph type="pic" sz="quarter" idx="18"/>
          </p:nvPr>
        </p:nvSpPr>
        <p:spPr>
          <a:xfrm>
            <a:off x="2208212" y="0"/>
            <a:ext cx="2231707" cy="4831669"/>
          </a:xfrm>
          <a:custGeom>
            <a:avLst/>
            <a:gdLst>
              <a:gd name="connsiteX0" fmla="*/ 0 w 2231707"/>
              <a:gd name="connsiteY0" fmla="*/ 0 h 4831669"/>
              <a:gd name="connsiteX1" fmla="*/ 2231707 w 2231707"/>
              <a:gd name="connsiteY1" fmla="*/ 0 h 4831669"/>
              <a:gd name="connsiteX2" fmla="*/ 2231707 w 2231707"/>
              <a:gd name="connsiteY2" fmla="*/ 4831669 h 4831669"/>
              <a:gd name="connsiteX3" fmla="*/ 0 w 2231707"/>
              <a:gd name="connsiteY3" fmla="*/ 4831669 h 4831669"/>
            </a:gdLst>
            <a:ahLst/>
            <a:cxnLst>
              <a:cxn ang="0">
                <a:pos x="connsiteX0" y="connsiteY0"/>
              </a:cxn>
              <a:cxn ang="0">
                <a:pos x="connsiteX1" y="connsiteY1"/>
              </a:cxn>
              <a:cxn ang="0">
                <a:pos x="connsiteX2" y="connsiteY2"/>
              </a:cxn>
              <a:cxn ang="0">
                <a:pos x="connsiteX3" y="connsiteY3"/>
              </a:cxn>
            </a:cxnLst>
            <a:rect l="l" t="t" r="r" b="b"/>
            <a:pathLst>
              <a:path w="2231707" h="4831669">
                <a:moveTo>
                  <a:pt x="0" y="0"/>
                </a:moveTo>
                <a:lnTo>
                  <a:pt x="2231707" y="0"/>
                </a:lnTo>
                <a:lnTo>
                  <a:pt x="2231707" y="4831669"/>
                </a:lnTo>
                <a:lnTo>
                  <a:pt x="0" y="4831669"/>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6" name="Picture Placeholder 5">
            <a:extLst>
              <a:ext uri="{FF2B5EF4-FFF2-40B4-BE49-F238E27FC236}">
                <a16:creationId xmlns:a16="http://schemas.microsoft.com/office/drawing/2014/main" id="{053F3EBC-72B3-4D79-AA96-3B3CBE243FB7}"/>
              </a:ext>
            </a:extLst>
          </p:cNvPr>
          <p:cNvSpPr>
            <a:spLocks noGrp="1"/>
          </p:cNvSpPr>
          <p:nvPr>
            <p:ph type="pic" sz="quarter" idx="17"/>
          </p:nvPr>
        </p:nvSpPr>
        <p:spPr>
          <a:xfrm>
            <a:off x="4640170" y="1"/>
            <a:ext cx="2231707" cy="4831669"/>
          </a:xfrm>
          <a:custGeom>
            <a:avLst/>
            <a:gdLst>
              <a:gd name="connsiteX0" fmla="*/ 0 w 2231707"/>
              <a:gd name="connsiteY0" fmla="*/ 0 h 4831669"/>
              <a:gd name="connsiteX1" fmla="*/ 2231707 w 2231707"/>
              <a:gd name="connsiteY1" fmla="*/ 0 h 4831669"/>
              <a:gd name="connsiteX2" fmla="*/ 2231707 w 2231707"/>
              <a:gd name="connsiteY2" fmla="*/ 4831669 h 4831669"/>
              <a:gd name="connsiteX3" fmla="*/ 0 w 2231707"/>
              <a:gd name="connsiteY3" fmla="*/ 4831669 h 4831669"/>
            </a:gdLst>
            <a:ahLst/>
            <a:cxnLst>
              <a:cxn ang="0">
                <a:pos x="connsiteX0" y="connsiteY0"/>
              </a:cxn>
              <a:cxn ang="0">
                <a:pos x="connsiteX1" y="connsiteY1"/>
              </a:cxn>
              <a:cxn ang="0">
                <a:pos x="connsiteX2" y="connsiteY2"/>
              </a:cxn>
              <a:cxn ang="0">
                <a:pos x="connsiteX3" y="connsiteY3"/>
              </a:cxn>
            </a:cxnLst>
            <a:rect l="l" t="t" r="r" b="b"/>
            <a:pathLst>
              <a:path w="2231707" h="4831669">
                <a:moveTo>
                  <a:pt x="0" y="0"/>
                </a:moveTo>
                <a:lnTo>
                  <a:pt x="2231707" y="0"/>
                </a:lnTo>
                <a:lnTo>
                  <a:pt x="2231707" y="4831669"/>
                </a:lnTo>
                <a:lnTo>
                  <a:pt x="0" y="4831669"/>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101083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1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15C151-BD4C-4F69-B05F-A80721D2F552}"/>
              </a:ext>
            </a:extLst>
          </p:cNvPr>
          <p:cNvSpPr/>
          <p:nvPr userDrawn="1"/>
        </p:nvSpPr>
        <p:spPr>
          <a:xfrm>
            <a:off x="4175760" y="0"/>
            <a:ext cx="80162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7">
            <a:extLst>
              <a:ext uri="{FF2B5EF4-FFF2-40B4-BE49-F238E27FC236}">
                <a16:creationId xmlns:a16="http://schemas.microsoft.com/office/drawing/2014/main" id="{DC12C1C8-495F-46FB-85F8-A0F8739BF515}"/>
              </a:ext>
            </a:extLst>
          </p:cNvPr>
          <p:cNvSpPr>
            <a:spLocks noGrp="1"/>
          </p:cNvSpPr>
          <p:nvPr>
            <p:ph type="pic" sz="quarter" idx="17"/>
          </p:nvPr>
        </p:nvSpPr>
        <p:spPr>
          <a:xfrm>
            <a:off x="2208213" y="1666241"/>
            <a:ext cx="4511040" cy="3527367"/>
          </a:xfrm>
          <a:custGeom>
            <a:avLst/>
            <a:gdLst>
              <a:gd name="connsiteX0" fmla="*/ 3302601 w 4511040"/>
              <a:gd name="connsiteY0" fmla="*/ 1835367 h 3527367"/>
              <a:gd name="connsiteX1" fmla="*/ 4511040 w 4511040"/>
              <a:gd name="connsiteY1" fmla="*/ 1835367 h 3527367"/>
              <a:gd name="connsiteX2" fmla="*/ 4511040 w 4511040"/>
              <a:gd name="connsiteY2" fmla="*/ 3527367 h 3527367"/>
              <a:gd name="connsiteX3" fmla="*/ 3302601 w 4511040"/>
              <a:gd name="connsiteY3" fmla="*/ 3527367 h 3527367"/>
              <a:gd name="connsiteX4" fmla="*/ 0 w 4511040"/>
              <a:gd name="connsiteY4" fmla="*/ 1835367 h 3527367"/>
              <a:gd name="connsiteX5" fmla="*/ 3146107 w 4511040"/>
              <a:gd name="connsiteY5" fmla="*/ 1835367 h 3527367"/>
              <a:gd name="connsiteX6" fmla="*/ 3146107 w 4511040"/>
              <a:gd name="connsiteY6" fmla="*/ 3527367 h 3527367"/>
              <a:gd name="connsiteX7" fmla="*/ 0 w 4511040"/>
              <a:gd name="connsiteY7" fmla="*/ 3527367 h 3527367"/>
              <a:gd name="connsiteX8" fmla="*/ 0 w 4511040"/>
              <a:gd name="connsiteY8" fmla="*/ 0 h 3527367"/>
              <a:gd name="connsiteX9" fmla="*/ 4511040 w 4511040"/>
              <a:gd name="connsiteY9" fmla="*/ 0 h 3527367"/>
              <a:gd name="connsiteX10" fmla="*/ 4511040 w 4511040"/>
              <a:gd name="connsiteY10" fmla="*/ 1692000 h 3527367"/>
              <a:gd name="connsiteX11" fmla="*/ 0 w 4511040"/>
              <a:gd name="connsiteY11" fmla="*/ 1692000 h 352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1040" h="3527367">
                <a:moveTo>
                  <a:pt x="3302601" y="1835367"/>
                </a:moveTo>
                <a:lnTo>
                  <a:pt x="4511040" y="1835367"/>
                </a:lnTo>
                <a:lnTo>
                  <a:pt x="4511040" y="3527367"/>
                </a:lnTo>
                <a:lnTo>
                  <a:pt x="3302601" y="3527367"/>
                </a:lnTo>
                <a:close/>
                <a:moveTo>
                  <a:pt x="0" y="1835367"/>
                </a:moveTo>
                <a:lnTo>
                  <a:pt x="3146107" y="1835367"/>
                </a:lnTo>
                <a:lnTo>
                  <a:pt x="3146107" y="3527367"/>
                </a:lnTo>
                <a:lnTo>
                  <a:pt x="0" y="3527367"/>
                </a:lnTo>
                <a:close/>
                <a:moveTo>
                  <a:pt x="0" y="0"/>
                </a:moveTo>
                <a:lnTo>
                  <a:pt x="4511040" y="0"/>
                </a:lnTo>
                <a:lnTo>
                  <a:pt x="4511040" y="1692000"/>
                </a:lnTo>
                <a:lnTo>
                  <a:pt x="0" y="169200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76000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6">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51625B-5CAF-4956-8B62-BCFE19CA4012}"/>
              </a:ext>
            </a:extLst>
          </p:cNvPr>
          <p:cNvSpPr>
            <a:spLocks noGrp="1"/>
          </p:cNvSpPr>
          <p:nvPr>
            <p:ph type="pic" sz="quarter" idx="17"/>
          </p:nvPr>
        </p:nvSpPr>
        <p:spPr>
          <a:xfrm>
            <a:off x="2208213" y="843280"/>
            <a:ext cx="3887786" cy="2926080"/>
          </a:xfrm>
          <a:custGeom>
            <a:avLst/>
            <a:gdLst>
              <a:gd name="connsiteX0" fmla="*/ 0 w 3613468"/>
              <a:gd name="connsiteY0" fmla="*/ 0 h 5477510"/>
              <a:gd name="connsiteX1" fmla="*/ 3613468 w 3613468"/>
              <a:gd name="connsiteY1" fmla="*/ 0 h 5477510"/>
              <a:gd name="connsiteX2" fmla="*/ 3613468 w 3613468"/>
              <a:gd name="connsiteY2" fmla="*/ 5477510 h 5477510"/>
              <a:gd name="connsiteX3" fmla="*/ 0 w 3613468"/>
              <a:gd name="connsiteY3" fmla="*/ 5477510 h 5477510"/>
            </a:gdLst>
            <a:ahLst/>
            <a:cxnLst>
              <a:cxn ang="0">
                <a:pos x="connsiteX0" y="connsiteY0"/>
              </a:cxn>
              <a:cxn ang="0">
                <a:pos x="connsiteX1" y="connsiteY1"/>
              </a:cxn>
              <a:cxn ang="0">
                <a:pos x="connsiteX2" y="connsiteY2"/>
              </a:cxn>
              <a:cxn ang="0">
                <a:pos x="connsiteX3" y="connsiteY3"/>
              </a:cxn>
            </a:cxnLst>
            <a:rect l="l" t="t" r="r" b="b"/>
            <a:pathLst>
              <a:path w="3613468" h="5477510">
                <a:moveTo>
                  <a:pt x="0" y="0"/>
                </a:moveTo>
                <a:lnTo>
                  <a:pt x="3613468" y="0"/>
                </a:lnTo>
                <a:lnTo>
                  <a:pt x="3613468" y="5477510"/>
                </a:lnTo>
                <a:lnTo>
                  <a:pt x="0" y="547751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180935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1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BDF60B-901F-4177-90E0-40934D0C1B58}"/>
              </a:ext>
            </a:extLst>
          </p:cNvPr>
          <p:cNvSpPr/>
          <p:nvPr userDrawn="1"/>
        </p:nvSpPr>
        <p:spPr>
          <a:xfrm>
            <a:off x="5730239" y="0"/>
            <a:ext cx="57302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a:extLst>
              <a:ext uri="{FF2B5EF4-FFF2-40B4-BE49-F238E27FC236}">
                <a16:creationId xmlns:a16="http://schemas.microsoft.com/office/drawing/2014/main" id="{0951625B-5CAF-4956-8B62-BCFE19CA4012}"/>
              </a:ext>
            </a:extLst>
          </p:cNvPr>
          <p:cNvSpPr>
            <a:spLocks noGrp="1"/>
          </p:cNvSpPr>
          <p:nvPr>
            <p:ph type="pic" sz="quarter" idx="17"/>
          </p:nvPr>
        </p:nvSpPr>
        <p:spPr>
          <a:xfrm>
            <a:off x="6199447" y="568959"/>
            <a:ext cx="2354688" cy="5720079"/>
          </a:xfrm>
          <a:custGeom>
            <a:avLst/>
            <a:gdLst>
              <a:gd name="connsiteX0" fmla="*/ 0 w 3613468"/>
              <a:gd name="connsiteY0" fmla="*/ 0 h 5477510"/>
              <a:gd name="connsiteX1" fmla="*/ 3613468 w 3613468"/>
              <a:gd name="connsiteY1" fmla="*/ 0 h 5477510"/>
              <a:gd name="connsiteX2" fmla="*/ 3613468 w 3613468"/>
              <a:gd name="connsiteY2" fmla="*/ 5477510 h 5477510"/>
              <a:gd name="connsiteX3" fmla="*/ 0 w 3613468"/>
              <a:gd name="connsiteY3" fmla="*/ 5477510 h 5477510"/>
            </a:gdLst>
            <a:ahLst/>
            <a:cxnLst>
              <a:cxn ang="0">
                <a:pos x="connsiteX0" y="connsiteY0"/>
              </a:cxn>
              <a:cxn ang="0">
                <a:pos x="connsiteX1" y="connsiteY1"/>
              </a:cxn>
              <a:cxn ang="0">
                <a:pos x="connsiteX2" y="connsiteY2"/>
              </a:cxn>
              <a:cxn ang="0">
                <a:pos x="connsiteX3" y="connsiteY3"/>
              </a:cxn>
            </a:cxnLst>
            <a:rect l="l" t="t" r="r" b="b"/>
            <a:pathLst>
              <a:path w="3613468" h="5477510">
                <a:moveTo>
                  <a:pt x="0" y="0"/>
                </a:moveTo>
                <a:lnTo>
                  <a:pt x="3613468" y="0"/>
                </a:lnTo>
                <a:lnTo>
                  <a:pt x="3613468" y="5477510"/>
                </a:lnTo>
                <a:lnTo>
                  <a:pt x="0" y="547751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6" name="Picture Placeholder 1">
            <a:extLst>
              <a:ext uri="{FF2B5EF4-FFF2-40B4-BE49-F238E27FC236}">
                <a16:creationId xmlns:a16="http://schemas.microsoft.com/office/drawing/2014/main" id="{B585FE10-3E12-4F4E-A12A-3E259D273DAC}"/>
              </a:ext>
            </a:extLst>
          </p:cNvPr>
          <p:cNvSpPr>
            <a:spLocks noGrp="1"/>
          </p:cNvSpPr>
          <p:nvPr>
            <p:ph type="pic" sz="quarter" idx="18"/>
          </p:nvPr>
        </p:nvSpPr>
        <p:spPr>
          <a:xfrm>
            <a:off x="2208212" y="4489038"/>
            <a:ext cx="3097036" cy="1799999"/>
          </a:xfrm>
          <a:custGeom>
            <a:avLst/>
            <a:gdLst>
              <a:gd name="connsiteX0" fmla="*/ 0 w 3613468"/>
              <a:gd name="connsiteY0" fmla="*/ 0 h 5477510"/>
              <a:gd name="connsiteX1" fmla="*/ 3613468 w 3613468"/>
              <a:gd name="connsiteY1" fmla="*/ 0 h 5477510"/>
              <a:gd name="connsiteX2" fmla="*/ 3613468 w 3613468"/>
              <a:gd name="connsiteY2" fmla="*/ 5477510 h 5477510"/>
              <a:gd name="connsiteX3" fmla="*/ 0 w 3613468"/>
              <a:gd name="connsiteY3" fmla="*/ 5477510 h 5477510"/>
            </a:gdLst>
            <a:ahLst/>
            <a:cxnLst>
              <a:cxn ang="0">
                <a:pos x="connsiteX0" y="connsiteY0"/>
              </a:cxn>
              <a:cxn ang="0">
                <a:pos x="connsiteX1" y="connsiteY1"/>
              </a:cxn>
              <a:cxn ang="0">
                <a:pos x="connsiteX2" y="connsiteY2"/>
              </a:cxn>
              <a:cxn ang="0">
                <a:pos x="connsiteX3" y="connsiteY3"/>
              </a:cxn>
            </a:cxnLst>
            <a:rect l="l" t="t" r="r" b="b"/>
            <a:pathLst>
              <a:path w="3613468" h="5477510">
                <a:moveTo>
                  <a:pt x="0" y="0"/>
                </a:moveTo>
                <a:lnTo>
                  <a:pt x="3613468" y="0"/>
                </a:lnTo>
                <a:lnTo>
                  <a:pt x="3613468" y="5477510"/>
                </a:lnTo>
                <a:lnTo>
                  <a:pt x="0" y="547751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160834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1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2010E-9B41-4AC7-8271-54C23286EB4B}"/>
              </a:ext>
            </a:extLst>
          </p:cNvPr>
          <p:cNvSpPr/>
          <p:nvPr userDrawn="1"/>
        </p:nvSpPr>
        <p:spPr>
          <a:xfrm>
            <a:off x="6096000" y="0"/>
            <a:ext cx="3580421" cy="569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1">
            <a:extLst>
              <a:ext uri="{FF2B5EF4-FFF2-40B4-BE49-F238E27FC236}">
                <a16:creationId xmlns:a16="http://schemas.microsoft.com/office/drawing/2014/main" id="{DEDBDAD6-273E-4D34-8F91-0838BDD22B5E}"/>
              </a:ext>
            </a:extLst>
          </p:cNvPr>
          <p:cNvSpPr>
            <a:spLocks noGrp="1"/>
          </p:cNvSpPr>
          <p:nvPr>
            <p:ph type="pic" sz="quarter" idx="18"/>
          </p:nvPr>
        </p:nvSpPr>
        <p:spPr>
          <a:xfrm>
            <a:off x="629920" y="1551008"/>
            <a:ext cx="6949440" cy="4864847"/>
          </a:xfrm>
          <a:custGeom>
            <a:avLst/>
            <a:gdLst>
              <a:gd name="connsiteX0" fmla="*/ 0 w 3613468"/>
              <a:gd name="connsiteY0" fmla="*/ 0 h 5477510"/>
              <a:gd name="connsiteX1" fmla="*/ 3613468 w 3613468"/>
              <a:gd name="connsiteY1" fmla="*/ 0 h 5477510"/>
              <a:gd name="connsiteX2" fmla="*/ 3613468 w 3613468"/>
              <a:gd name="connsiteY2" fmla="*/ 5477510 h 5477510"/>
              <a:gd name="connsiteX3" fmla="*/ 0 w 3613468"/>
              <a:gd name="connsiteY3" fmla="*/ 5477510 h 5477510"/>
            </a:gdLst>
            <a:ahLst/>
            <a:cxnLst>
              <a:cxn ang="0">
                <a:pos x="connsiteX0" y="connsiteY0"/>
              </a:cxn>
              <a:cxn ang="0">
                <a:pos x="connsiteX1" y="connsiteY1"/>
              </a:cxn>
              <a:cxn ang="0">
                <a:pos x="connsiteX2" y="connsiteY2"/>
              </a:cxn>
              <a:cxn ang="0">
                <a:pos x="connsiteX3" y="connsiteY3"/>
              </a:cxn>
            </a:cxnLst>
            <a:rect l="l" t="t" r="r" b="b"/>
            <a:pathLst>
              <a:path w="3613468" h="5477510">
                <a:moveTo>
                  <a:pt x="0" y="0"/>
                </a:moveTo>
                <a:lnTo>
                  <a:pt x="3613468" y="0"/>
                </a:lnTo>
                <a:lnTo>
                  <a:pt x="3613468" y="5477510"/>
                </a:lnTo>
                <a:lnTo>
                  <a:pt x="0" y="547751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164847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19">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03A6279-E596-492E-B7CA-FAD87468E964}"/>
              </a:ext>
            </a:extLst>
          </p:cNvPr>
          <p:cNvSpPr>
            <a:spLocks noGrp="1"/>
          </p:cNvSpPr>
          <p:nvPr>
            <p:ph type="pic" sz="quarter" idx="19"/>
          </p:nvPr>
        </p:nvSpPr>
        <p:spPr>
          <a:xfrm>
            <a:off x="2082800" y="1374243"/>
            <a:ext cx="2355316" cy="4693920"/>
          </a:xfrm>
          <a:custGeom>
            <a:avLst/>
            <a:gdLst>
              <a:gd name="connsiteX0" fmla="*/ 0 w 2355316"/>
              <a:gd name="connsiteY0" fmla="*/ 0 h 4693920"/>
              <a:gd name="connsiteX1" fmla="*/ 2355316 w 2355316"/>
              <a:gd name="connsiteY1" fmla="*/ 0 h 4693920"/>
              <a:gd name="connsiteX2" fmla="*/ 2355316 w 2355316"/>
              <a:gd name="connsiteY2" fmla="*/ 4693920 h 4693920"/>
              <a:gd name="connsiteX3" fmla="*/ 0 w 2355316"/>
              <a:gd name="connsiteY3" fmla="*/ 4693920 h 4693920"/>
            </a:gdLst>
            <a:ahLst/>
            <a:cxnLst>
              <a:cxn ang="0">
                <a:pos x="connsiteX0" y="connsiteY0"/>
              </a:cxn>
              <a:cxn ang="0">
                <a:pos x="connsiteX1" y="connsiteY1"/>
              </a:cxn>
              <a:cxn ang="0">
                <a:pos x="connsiteX2" y="connsiteY2"/>
              </a:cxn>
              <a:cxn ang="0">
                <a:pos x="connsiteX3" y="connsiteY3"/>
              </a:cxn>
            </a:cxnLst>
            <a:rect l="l" t="t" r="r" b="b"/>
            <a:pathLst>
              <a:path w="2355316" h="4693920">
                <a:moveTo>
                  <a:pt x="0" y="0"/>
                </a:moveTo>
                <a:lnTo>
                  <a:pt x="2355316" y="0"/>
                </a:lnTo>
                <a:lnTo>
                  <a:pt x="2355316" y="4693920"/>
                </a:lnTo>
                <a:lnTo>
                  <a:pt x="0" y="469392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2" name="Rectangle 1">
            <a:extLst>
              <a:ext uri="{FF2B5EF4-FFF2-40B4-BE49-F238E27FC236}">
                <a16:creationId xmlns:a16="http://schemas.microsoft.com/office/drawing/2014/main" id="{C6E63AFD-357A-44F4-A6E4-373E1B9EB2A0}"/>
              </a:ext>
            </a:extLst>
          </p:cNvPr>
          <p:cNvSpPr/>
          <p:nvPr userDrawn="1"/>
        </p:nvSpPr>
        <p:spPr>
          <a:xfrm>
            <a:off x="5235744" y="162046"/>
            <a:ext cx="6759607" cy="6502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8">
            <a:extLst>
              <a:ext uri="{FF2B5EF4-FFF2-40B4-BE49-F238E27FC236}">
                <a16:creationId xmlns:a16="http://schemas.microsoft.com/office/drawing/2014/main" id="{2DD405C1-F42A-4C05-9D94-38D12B3016E2}"/>
              </a:ext>
            </a:extLst>
          </p:cNvPr>
          <p:cNvSpPr>
            <a:spLocks noGrp="1"/>
          </p:cNvSpPr>
          <p:nvPr>
            <p:ph type="pic" sz="quarter" idx="18"/>
          </p:nvPr>
        </p:nvSpPr>
        <p:spPr>
          <a:xfrm>
            <a:off x="4549876" y="1374243"/>
            <a:ext cx="2355316" cy="2161437"/>
          </a:xfrm>
          <a:custGeom>
            <a:avLst/>
            <a:gdLst>
              <a:gd name="connsiteX0" fmla="*/ 0 w 2355316"/>
              <a:gd name="connsiteY0" fmla="*/ 0 h 2161437"/>
              <a:gd name="connsiteX1" fmla="*/ 2355316 w 2355316"/>
              <a:gd name="connsiteY1" fmla="*/ 0 h 2161437"/>
              <a:gd name="connsiteX2" fmla="*/ 2355316 w 2355316"/>
              <a:gd name="connsiteY2" fmla="*/ 2161437 h 2161437"/>
              <a:gd name="connsiteX3" fmla="*/ 0 w 2355316"/>
              <a:gd name="connsiteY3" fmla="*/ 2161437 h 2161437"/>
            </a:gdLst>
            <a:ahLst/>
            <a:cxnLst>
              <a:cxn ang="0">
                <a:pos x="connsiteX0" y="connsiteY0"/>
              </a:cxn>
              <a:cxn ang="0">
                <a:pos x="connsiteX1" y="connsiteY1"/>
              </a:cxn>
              <a:cxn ang="0">
                <a:pos x="connsiteX2" y="connsiteY2"/>
              </a:cxn>
              <a:cxn ang="0">
                <a:pos x="connsiteX3" y="connsiteY3"/>
              </a:cxn>
            </a:cxnLst>
            <a:rect l="l" t="t" r="r" b="b"/>
            <a:pathLst>
              <a:path w="2355316" h="2161437">
                <a:moveTo>
                  <a:pt x="0" y="0"/>
                </a:moveTo>
                <a:lnTo>
                  <a:pt x="2355316" y="0"/>
                </a:lnTo>
                <a:lnTo>
                  <a:pt x="2355316" y="2161437"/>
                </a:lnTo>
                <a:lnTo>
                  <a:pt x="0" y="216143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0" name="Picture Placeholder 9">
            <a:extLst>
              <a:ext uri="{FF2B5EF4-FFF2-40B4-BE49-F238E27FC236}">
                <a16:creationId xmlns:a16="http://schemas.microsoft.com/office/drawing/2014/main" id="{FF3BCA18-8141-4964-BFB5-AE7DCEBCFBC4}"/>
              </a:ext>
            </a:extLst>
          </p:cNvPr>
          <p:cNvSpPr>
            <a:spLocks noGrp="1"/>
          </p:cNvSpPr>
          <p:nvPr>
            <p:ph type="pic" sz="quarter" idx="20"/>
          </p:nvPr>
        </p:nvSpPr>
        <p:spPr>
          <a:xfrm>
            <a:off x="4549876" y="3659088"/>
            <a:ext cx="2355316" cy="2409076"/>
          </a:xfrm>
          <a:custGeom>
            <a:avLst/>
            <a:gdLst>
              <a:gd name="connsiteX0" fmla="*/ 0 w 2355316"/>
              <a:gd name="connsiteY0" fmla="*/ 0 h 2161437"/>
              <a:gd name="connsiteX1" fmla="*/ 2355316 w 2355316"/>
              <a:gd name="connsiteY1" fmla="*/ 0 h 2161437"/>
              <a:gd name="connsiteX2" fmla="*/ 2355316 w 2355316"/>
              <a:gd name="connsiteY2" fmla="*/ 2161437 h 2161437"/>
              <a:gd name="connsiteX3" fmla="*/ 0 w 2355316"/>
              <a:gd name="connsiteY3" fmla="*/ 2161437 h 2161437"/>
            </a:gdLst>
            <a:ahLst/>
            <a:cxnLst>
              <a:cxn ang="0">
                <a:pos x="connsiteX0" y="connsiteY0"/>
              </a:cxn>
              <a:cxn ang="0">
                <a:pos x="connsiteX1" y="connsiteY1"/>
              </a:cxn>
              <a:cxn ang="0">
                <a:pos x="connsiteX2" y="connsiteY2"/>
              </a:cxn>
              <a:cxn ang="0">
                <a:pos x="connsiteX3" y="connsiteY3"/>
              </a:cxn>
            </a:cxnLst>
            <a:rect l="l" t="t" r="r" b="b"/>
            <a:pathLst>
              <a:path w="2355316" h="2161437">
                <a:moveTo>
                  <a:pt x="0" y="0"/>
                </a:moveTo>
                <a:lnTo>
                  <a:pt x="2355316" y="0"/>
                </a:lnTo>
                <a:lnTo>
                  <a:pt x="2355316" y="2161437"/>
                </a:lnTo>
                <a:lnTo>
                  <a:pt x="0" y="216143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51800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20">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9D1043F-5442-432B-8B5B-F687D0EA2101}"/>
              </a:ext>
            </a:extLst>
          </p:cNvPr>
          <p:cNvSpPr>
            <a:spLocks noGrp="1"/>
          </p:cNvSpPr>
          <p:nvPr>
            <p:ph type="pic" sz="quarter" idx="20"/>
          </p:nvPr>
        </p:nvSpPr>
        <p:spPr>
          <a:xfrm>
            <a:off x="8014684" y="1423686"/>
            <a:ext cx="3553427" cy="2005314"/>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7" name="Picture Placeholder 6">
            <a:extLst>
              <a:ext uri="{FF2B5EF4-FFF2-40B4-BE49-F238E27FC236}">
                <a16:creationId xmlns:a16="http://schemas.microsoft.com/office/drawing/2014/main" id="{D3409897-685B-4896-8875-E2F1533CDEAB}"/>
              </a:ext>
            </a:extLst>
          </p:cNvPr>
          <p:cNvSpPr>
            <a:spLocks noGrp="1"/>
          </p:cNvSpPr>
          <p:nvPr>
            <p:ph type="pic" sz="quarter" idx="18"/>
          </p:nvPr>
        </p:nvSpPr>
        <p:spPr>
          <a:xfrm>
            <a:off x="623889" y="1423686"/>
            <a:ext cx="3553427" cy="4490977"/>
          </a:xfrm>
          <a:custGeom>
            <a:avLst/>
            <a:gdLst>
              <a:gd name="connsiteX0" fmla="*/ 0 w 3553427"/>
              <a:gd name="connsiteY0" fmla="*/ 0 h 4490977"/>
              <a:gd name="connsiteX1" fmla="*/ 3553427 w 3553427"/>
              <a:gd name="connsiteY1" fmla="*/ 0 h 4490977"/>
              <a:gd name="connsiteX2" fmla="*/ 3553427 w 3553427"/>
              <a:gd name="connsiteY2" fmla="*/ 4490977 h 4490977"/>
              <a:gd name="connsiteX3" fmla="*/ 0 w 3553427"/>
              <a:gd name="connsiteY3" fmla="*/ 4490977 h 4490977"/>
            </a:gdLst>
            <a:ahLst/>
            <a:cxnLst>
              <a:cxn ang="0">
                <a:pos x="connsiteX0" y="connsiteY0"/>
              </a:cxn>
              <a:cxn ang="0">
                <a:pos x="connsiteX1" y="connsiteY1"/>
              </a:cxn>
              <a:cxn ang="0">
                <a:pos x="connsiteX2" y="connsiteY2"/>
              </a:cxn>
              <a:cxn ang="0">
                <a:pos x="connsiteX3" y="connsiteY3"/>
              </a:cxn>
            </a:cxnLst>
            <a:rect l="l" t="t" r="r" b="b"/>
            <a:pathLst>
              <a:path w="3553427" h="4490977">
                <a:moveTo>
                  <a:pt x="0" y="0"/>
                </a:moveTo>
                <a:lnTo>
                  <a:pt x="3553427" y="0"/>
                </a:lnTo>
                <a:lnTo>
                  <a:pt x="3553427" y="4490977"/>
                </a:lnTo>
                <a:lnTo>
                  <a:pt x="0" y="449097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9" name="Picture Placeholder 8">
            <a:extLst>
              <a:ext uri="{FF2B5EF4-FFF2-40B4-BE49-F238E27FC236}">
                <a16:creationId xmlns:a16="http://schemas.microsoft.com/office/drawing/2014/main" id="{F8791D36-2D7D-4772-B1DC-F5260DA72059}"/>
              </a:ext>
            </a:extLst>
          </p:cNvPr>
          <p:cNvSpPr>
            <a:spLocks noGrp="1"/>
          </p:cNvSpPr>
          <p:nvPr>
            <p:ph type="pic" sz="quarter" idx="19"/>
          </p:nvPr>
        </p:nvSpPr>
        <p:spPr>
          <a:xfrm>
            <a:off x="4319286" y="1423687"/>
            <a:ext cx="3553427" cy="2005314"/>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1" name="Picture Placeholder 10">
            <a:extLst>
              <a:ext uri="{FF2B5EF4-FFF2-40B4-BE49-F238E27FC236}">
                <a16:creationId xmlns:a16="http://schemas.microsoft.com/office/drawing/2014/main" id="{580C9DE5-5501-4341-8D7F-54E1BF93E433}"/>
              </a:ext>
            </a:extLst>
          </p:cNvPr>
          <p:cNvSpPr>
            <a:spLocks noGrp="1"/>
          </p:cNvSpPr>
          <p:nvPr>
            <p:ph type="pic" sz="quarter" idx="21"/>
          </p:nvPr>
        </p:nvSpPr>
        <p:spPr>
          <a:xfrm>
            <a:off x="4319284" y="3599727"/>
            <a:ext cx="7248827" cy="2314936"/>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93392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2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3409897-685B-4896-8875-E2F1533CDEAB}"/>
              </a:ext>
            </a:extLst>
          </p:cNvPr>
          <p:cNvSpPr>
            <a:spLocks noGrp="1"/>
          </p:cNvSpPr>
          <p:nvPr>
            <p:ph type="pic" sz="quarter" idx="18"/>
          </p:nvPr>
        </p:nvSpPr>
        <p:spPr>
          <a:xfrm>
            <a:off x="2208210" y="493612"/>
            <a:ext cx="3553427" cy="3962641"/>
          </a:xfrm>
          <a:custGeom>
            <a:avLst/>
            <a:gdLst>
              <a:gd name="connsiteX0" fmla="*/ 0 w 3553427"/>
              <a:gd name="connsiteY0" fmla="*/ 0 h 4490977"/>
              <a:gd name="connsiteX1" fmla="*/ 3553427 w 3553427"/>
              <a:gd name="connsiteY1" fmla="*/ 0 h 4490977"/>
              <a:gd name="connsiteX2" fmla="*/ 3553427 w 3553427"/>
              <a:gd name="connsiteY2" fmla="*/ 4490977 h 4490977"/>
              <a:gd name="connsiteX3" fmla="*/ 0 w 3553427"/>
              <a:gd name="connsiteY3" fmla="*/ 4490977 h 4490977"/>
            </a:gdLst>
            <a:ahLst/>
            <a:cxnLst>
              <a:cxn ang="0">
                <a:pos x="connsiteX0" y="connsiteY0"/>
              </a:cxn>
              <a:cxn ang="0">
                <a:pos x="connsiteX1" y="connsiteY1"/>
              </a:cxn>
              <a:cxn ang="0">
                <a:pos x="connsiteX2" y="connsiteY2"/>
              </a:cxn>
              <a:cxn ang="0">
                <a:pos x="connsiteX3" y="connsiteY3"/>
              </a:cxn>
            </a:cxnLst>
            <a:rect l="l" t="t" r="r" b="b"/>
            <a:pathLst>
              <a:path w="3553427" h="4490977">
                <a:moveTo>
                  <a:pt x="0" y="0"/>
                </a:moveTo>
                <a:lnTo>
                  <a:pt x="3553427" y="0"/>
                </a:lnTo>
                <a:lnTo>
                  <a:pt x="3553427" y="4490977"/>
                </a:lnTo>
                <a:lnTo>
                  <a:pt x="0" y="449097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9" name="Picture Placeholder 8">
            <a:extLst>
              <a:ext uri="{FF2B5EF4-FFF2-40B4-BE49-F238E27FC236}">
                <a16:creationId xmlns:a16="http://schemas.microsoft.com/office/drawing/2014/main" id="{F8791D36-2D7D-4772-B1DC-F5260DA72059}"/>
              </a:ext>
            </a:extLst>
          </p:cNvPr>
          <p:cNvSpPr>
            <a:spLocks noGrp="1"/>
          </p:cNvSpPr>
          <p:nvPr>
            <p:ph type="pic" sz="quarter" idx="19"/>
          </p:nvPr>
        </p:nvSpPr>
        <p:spPr>
          <a:xfrm>
            <a:off x="5914036" y="493612"/>
            <a:ext cx="3553427" cy="1890773"/>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1" name="Picture Placeholder 10">
            <a:extLst>
              <a:ext uri="{FF2B5EF4-FFF2-40B4-BE49-F238E27FC236}">
                <a16:creationId xmlns:a16="http://schemas.microsoft.com/office/drawing/2014/main" id="{580C9DE5-5501-4341-8D7F-54E1BF93E433}"/>
              </a:ext>
            </a:extLst>
          </p:cNvPr>
          <p:cNvSpPr>
            <a:spLocks noGrp="1"/>
          </p:cNvSpPr>
          <p:nvPr>
            <p:ph type="pic" sz="quarter" idx="21"/>
          </p:nvPr>
        </p:nvSpPr>
        <p:spPr>
          <a:xfrm>
            <a:off x="2208210" y="4595148"/>
            <a:ext cx="3553427" cy="1769239"/>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0" name="Picture Placeholder 9">
            <a:extLst>
              <a:ext uri="{FF2B5EF4-FFF2-40B4-BE49-F238E27FC236}">
                <a16:creationId xmlns:a16="http://schemas.microsoft.com/office/drawing/2014/main" id="{39D1043F-5442-432B-8B5B-F687D0EA2101}"/>
              </a:ext>
            </a:extLst>
          </p:cNvPr>
          <p:cNvSpPr>
            <a:spLocks noGrp="1"/>
          </p:cNvSpPr>
          <p:nvPr>
            <p:ph type="pic" sz="quarter" idx="20"/>
          </p:nvPr>
        </p:nvSpPr>
        <p:spPr>
          <a:xfrm>
            <a:off x="9619858" y="493611"/>
            <a:ext cx="2572141" cy="5870775"/>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6" name="Picture Placeholder 8">
            <a:extLst>
              <a:ext uri="{FF2B5EF4-FFF2-40B4-BE49-F238E27FC236}">
                <a16:creationId xmlns:a16="http://schemas.microsoft.com/office/drawing/2014/main" id="{46A0708D-AC04-4C9F-AF43-91359A144B73}"/>
              </a:ext>
            </a:extLst>
          </p:cNvPr>
          <p:cNvSpPr>
            <a:spLocks noGrp="1"/>
          </p:cNvSpPr>
          <p:nvPr>
            <p:ph type="pic" sz="quarter" idx="22"/>
          </p:nvPr>
        </p:nvSpPr>
        <p:spPr>
          <a:xfrm>
            <a:off x="5914036" y="2548118"/>
            <a:ext cx="3553427" cy="3816268"/>
          </a:xfrm>
          <a:custGeom>
            <a:avLst/>
            <a:gdLst>
              <a:gd name="connsiteX0" fmla="*/ 0 w 3553427"/>
              <a:gd name="connsiteY0" fmla="*/ 0 h 2005314"/>
              <a:gd name="connsiteX1" fmla="*/ 3553427 w 3553427"/>
              <a:gd name="connsiteY1" fmla="*/ 0 h 2005314"/>
              <a:gd name="connsiteX2" fmla="*/ 3553427 w 3553427"/>
              <a:gd name="connsiteY2" fmla="*/ 2005314 h 2005314"/>
              <a:gd name="connsiteX3" fmla="*/ 0 w 3553427"/>
              <a:gd name="connsiteY3" fmla="*/ 2005314 h 2005314"/>
            </a:gdLst>
            <a:ahLst/>
            <a:cxnLst>
              <a:cxn ang="0">
                <a:pos x="connsiteX0" y="connsiteY0"/>
              </a:cxn>
              <a:cxn ang="0">
                <a:pos x="connsiteX1" y="connsiteY1"/>
              </a:cxn>
              <a:cxn ang="0">
                <a:pos x="connsiteX2" y="connsiteY2"/>
              </a:cxn>
              <a:cxn ang="0">
                <a:pos x="connsiteX3" y="connsiteY3"/>
              </a:cxn>
            </a:cxnLst>
            <a:rect l="l" t="t" r="r" b="b"/>
            <a:pathLst>
              <a:path w="3553427" h="2005314">
                <a:moveTo>
                  <a:pt x="0" y="0"/>
                </a:moveTo>
                <a:lnTo>
                  <a:pt x="3553427" y="0"/>
                </a:lnTo>
                <a:lnTo>
                  <a:pt x="3553427" y="2005314"/>
                </a:lnTo>
                <a:lnTo>
                  <a:pt x="0" y="2005314"/>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91491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2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DF0FE8-A4D3-4536-A24B-B41D7CAEAC88}"/>
              </a:ext>
            </a:extLst>
          </p:cNvPr>
          <p:cNvSpPr/>
          <p:nvPr userDrawn="1"/>
        </p:nvSpPr>
        <p:spPr>
          <a:xfrm>
            <a:off x="2208213" y="0"/>
            <a:ext cx="25436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icture Placeholder 14">
            <a:extLst>
              <a:ext uri="{FF2B5EF4-FFF2-40B4-BE49-F238E27FC236}">
                <a16:creationId xmlns:a16="http://schemas.microsoft.com/office/drawing/2014/main" id="{BCB2A643-7789-4A7B-A620-84F7222F64F8}"/>
              </a:ext>
            </a:extLst>
          </p:cNvPr>
          <p:cNvSpPr>
            <a:spLocks noGrp="1"/>
          </p:cNvSpPr>
          <p:nvPr>
            <p:ph type="pic" sz="quarter" idx="18"/>
          </p:nvPr>
        </p:nvSpPr>
        <p:spPr>
          <a:xfrm>
            <a:off x="3664171" y="3396685"/>
            <a:ext cx="2435282" cy="2985063"/>
          </a:xfrm>
          <a:custGeom>
            <a:avLst/>
            <a:gdLst>
              <a:gd name="connsiteX0" fmla="*/ 0 w 2435282"/>
              <a:gd name="connsiteY0" fmla="*/ 0 h 2985063"/>
              <a:gd name="connsiteX1" fmla="*/ 2435282 w 2435282"/>
              <a:gd name="connsiteY1" fmla="*/ 0 h 2985063"/>
              <a:gd name="connsiteX2" fmla="*/ 2435282 w 2435282"/>
              <a:gd name="connsiteY2" fmla="*/ 2985063 h 2985063"/>
              <a:gd name="connsiteX3" fmla="*/ 0 w 2435282"/>
              <a:gd name="connsiteY3" fmla="*/ 2985063 h 2985063"/>
            </a:gdLst>
            <a:ahLst/>
            <a:cxnLst>
              <a:cxn ang="0">
                <a:pos x="connsiteX0" y="connsiteY0"/>
              </a:cxn>
              <a:cxn ang="0">
                <a:pos x="connsiteX1" y="connsiteY1"/>
              </a:cxn>
              <a:cxn ang="0">
                <a:pos x="connsiteX2" y="connsiteY2"/>
              </a:cxn>
              <a:cxn ang="0">
                <a:pos x="connsiteX3" y="connsiteY3"/>
              </a:cxn>
            </a:cxnLst>
            <a:rect l="l" t="t" r="r" b="b"/>
            <a:pathLst>
              <a:path w="2435282" h="2985063">
                <a:moveTo>
                  <a:pt x="0" y="0"/>
                </a:moveTo>
                <a:lnTo>
                  <a:pt x="2435282" y="0"/>
                </a:lnTo>
                <a:lnTo>
                  <a:pt x="2435282" y="2985063"/>
                </a:lnTo>
                <a:lnTo>
                  <a:pt x="0" y="2985063"/>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8" name="Picture Placeholder 17">
            <a:extLst>
              <a:ext uri="{FF2B5EF4-FFF2-40B4-BE49-F238E27FC236}">
                <a16:creationId xmlns:a16="http://schemas.microsoft.com/office/drawing/2014/main" id="{B6DEB3BF-DB89-4E66-BEC8-AE0ED5F0CB12}"/>
              </a:ext>
            </a:extLst>
          </p:cNvPr>
          <p:cNvSpPr>
            <a:spLocks noGrp="1"/>
          </p:cNvSpPr>
          <p:nvPr>
            <p:ph type="pic" sz="quarter" idx="20"/>
          </p:nvPr>
        </p:nvSpPr>
        <p:spPr>
          <a:xfrm>
            <a:off x="9021683" y="3396687"/>
            <a:ext cx="2435282" cy="2985063"/>
          </a:xfrm>
          <a:custGeom>
            <a:avLst/>
            <a:gdLst>
              <a:gd name="connsiteX0" fmla="*/ 0 w 2435282"/>
              <a:gd name="connsiteY0" fmla="*/ 0 h 2985063"/>
              <a:gd name="connsiteX1" fmla="*/ 2435282 w 2435282"/>
              <a:gd name="connsiteY1" fmla="*/ 0 h 2985063"/>
              <a:gd name="connsiteX2" fmla="*/ 2435282 w 2435282"/>
              <a:gd name="connsiteY2" fmla="*/ 2985063 h 2985063"/>
              <a:gd name="connsiteX3" fmla="*/ 0 w 2435282"/>
              <a:gd name="connsiteY3" fmla="*/ 2985063 h 2985063"/>
            </a:gdLst>
            <a:ahLst/>
            <a:cxnLst>
              <a:cxn ang="0">
                <a:pos x="connsiteX0" y="connsiteY0"/>
              </a:cxn>
              <a:cxn ang="0">
                <a:pos x="connsiteX1" y="connsiteY1"/>
              </a:cxn>
              <a:cxn ang="0">
                <a:pos x="connsiteX2" y="connsiteY2"/>
              </a:cxn>
              <a:cxn ang="0">
                <a:pos x="connsiteX3" y="connsiteY3"/>
              </a:cxn>
            </a:cxnLst>
            <a:rect l="l" t="t" r="r" b="b"/>
            <a:pathLst>
              <a:path w="2435282" h="2985063">
                <a:moveTo>
                  <a:pt x="0" y="0"/>
                </a:moveTo>
                <a:lnTo>
                  <a:pt x="2435282" y="0"/>
                </a:lnTo>
                <a:lnTo>
                  <a:pt x="2435282" y="2985063"/>
                </a:lnTo>
                <a:lnTo>
                  <a:pt x="0" y="2985063"/>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7" name="Picture Placeholder 16">
            <a:extLst>
              <a:ext uri="{FF2B5EF4-FFF2-40B4-BE49-F238E27FC236}">
                <a16:creationId xmlns:a16="http://schemas.microsoft.com/office/drawing/2014/main" id="{0D4C09DF-D8A2-4853-868B-826B2505BBB7}"/>
              </a:ext>
            </a:extLst>
          </p:cNvPr>
          <p:cNvSpPr>
            <a:spLocks noGrp="1"/>
          </p:cNvSpPr>
          <p:nvPr>
            <p:ph type="pic" sz="quarter" idx="22"/>
          </p:nvPr>
        </p:nvSpPr>
        <p:spPr>
          <a:xfrm>
            <a:off x="6342927" y="3396687"/>
            <a:ext cx="2435282" cy="2985063"/>
          </a:xfrm>
          <a:custGeom>
            <a:avLst/>
            <a:gdLst>
              <a:gd name="connsiteX0" fmla="*/ 0 w 2435282"/>
              <a:gd name="connsiteY0" fmla="*/ 0 h 2985063"/>
              <a:gd name="connsiteX1" fmla="*/ 2435282 w 2435282"/>
              <a:gd name="connsiteY1" fmla="*/ 0 h 2985063"/>
              <a:gd name="connsiteX2" fmla="*/ 2435282 w 2435282"/>
              <a:gd name="connsiteY2" fmla="*/ 2985063 h 2985063"/>
              <a:gd name="connsiteX3" fmla="*/ 0 w 2435282"/>
              <a:gd name="connsiteY3" fmla="*/ 2985063 h 2985063"/>
            </a:gdLst>
            <a:ahLst/>
            <a:cxnLst>
              <a:cxn ang="0">
                <a:pos x="connsiteX0" y="connsiteY0"/>
              </a:cxn>
              <a:cxn ang="0">
                <a:pos x="connsiteX1" y="connsiteY1"/>
              </a:cxn>
              <a:cxn ang="0">
                <a:pos x="connsiteX2" y="connsiteY2"/>
              </a:cxn>
              <a:cxn ang="0">
                <a:pos x="connsiteX3" y="connsiteY3"/>
              </a:cxn>
            </a:cxnLst>
            <a:rect l="l" t="t" r="r" b="b"/>
            <a:pathLst>
              <a:path w="2435282" h="2985063">
                <a:moveTo>
                  <a:pt x="0" y="0"/>
                </a:moveTo>
                <a:lnTo>
                  <a:pt x="2435282" y="0"/>
                </a:lnTo>
                <a:lnTo>
                  <a:pt x="2435282" y="2985063"/>
                </a:lnTo>
                <a:lnTo>
                  <a:pt x="0" y="2985063"/>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7013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F806B2-8278-481A-BF12-C6DC9D6295D7}"/>
              </a:ext>
            </a:extLst>
          </p:cNvPr>
          <p:cNvSpPr/>
          <p:nvPr userDrawn="1"/>
        </p:nvSpPr>
        <p:spPr>
          <a:xfrm>
            <a:off x="6257146" y="2071868"/>
            <a:ext cx="5008880" cy="478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14" name="Picture Placeholder 13">
            <a:extLst>
              <a:ext uri="{FF2B5EF4-FFF2-40B4-BE49-F238E27FC236}">
                <a16:creationId xmlns:a16="http://schemas.microsoft.com/office/drawing/2014/main" id="{2611FC4C-A9CC-416B-B547-1EB98437A2ED}"/>
              </a:ext>
            </a:extLst>
          </p:cNvPr>
          <p:cNvSpPr>
            <a:spLocks noGrp="1"/>
          </p:cNvSpPr>
          <p:nvPr>
            <p:ph type="pic" sz="quarter" idx="15"/>
          </p:nvPr>
        </p:nvSpPr>
        <p:spPr>
          <a:xfrm>
            <a:off x="2208212" y="1481559"/>
            <a:ext cx="5512101" cy="3908460"/>
          </a:xfrm>
          <a:custGeom>
            <a:avLst/>
            <a:gdLst>
              <a:gd name="connsiteX0" fmla="*/ 0 w 5512101"/>
              <a:gd name="connsiteY0" fmla="*/ 0 h 3908460"/>
              <a:gd name="connsiteX1" fmla="*/ 5512101 w 5512101"/>
              <a:gd name="connsiteY1" fmla="*/ 0 h 3908460"/>
              <a:gd name="connsiteX2" fmla="*/ 5512101 w 5512101"/>
              <a:gd name="connsiteY2" fmla="*/ 3908460 h 3908460"/>
              <a:gd name="connsiteX3" fmla="*/ 0 w 5512101"/>
              <a:gd name="connsiteY3" fmla="*/ 3908460 h 3908460"/>
            </a:gdLst>
            <a:ahLst/>
            <a:cxnLst>
              <a:cxn ang="0">
                <a:pos x="connsiteX0" y="connsiteY0"/>
              </a:cxn>
              <a:cxn ang="0">
                <a:pos x="connsiteX1" y="connsiteY1"/>
              </a:cxn>
              <a:cxn ang="0">
                <a:pos x="connsiteX2" y="connsiteY2"/>
              </a:cxn>
              <a:cxn ang="0">
                <a:pos x="connsiteX3" y="connsiteY3"/>
              </a:cxn>
            </a:cxnLst>
            <a:rect l="l" t="t" r="r" b="b"/>
            <a:pathLst>
              <a:path w="5512101" h="3908460">
                <a:moveTo>
                  <a:pt x="0" y="0"/>
                </a:moveTo>
                <a:lnTo>
                  <a:pt x="5512101" y="0"/>
                </a:lnTo>
                <a:lnTo>
                  <a:pt x="5512101" y="3908460"/>
                </a:lnTo>
                <a:lnTo>
                  <a:pt x="0" y="390846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59155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725CA-9C50-49E7-9032-E502C01029F0}"/>
              </a:ext>
            </a:extLst>
          </p:cNvPr>
          <p:cNvSpPr/>
          <p:nvPr userDrawn="1"/>
        </p:nvSpPr>
        <p:spPr>
          <a:xfrm>
            <a:off x="3478336" y="1973262"/>
            <a:ext cx="7178849" cy="2911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7">
            <a:extLst>
              <a:ext uri="{FF2B5EF4-FFF2-40B4-BE49-F238E27FC236}">
                <a16:creationId xmlns:a16="http://schemas.microsoft.com/office/drawing/2014/main" id="{7DFBDBFA-2DCC-4DB8-BCD5-07CAFD0553EF}"/>
              </a:ext>
            </a:extLst>
          </p:cNvPr>
          <p:cNvSpPr>
            <a:spLocks noGrp="1"/>
          </p:cNvSpPr>
          <p:nvPr>
            <p:ph type="pic" sz="quarter" idx="19"/>
          </p:nvPr>
        </p:nvSpPr>
        <p:spPr>
          <a:xfrm>
            <a:off x="2208213" y="3506702"/>
            <a:ext cx="3312912" cy="2063187"/>
          </a:xfrm>
          <a:custGeom>
            <a:avLst/>
            <a:gdLst>
              <a:gd name="connsiteX0" fmla="*/ 0 w 3312912"/>
              <a:gd name="connsiteY0" fmla="*/ 0 h 2063187"/>
              <a:gd name="connsiteX1" fmla="*/ 3312912 w 3312912"/>
              <a:gd name="connsiteY1" fmla="*/ 0 h 2063187"/>
              <a:gd name="connsiteX2" fmla="*/ 3312912 w 3312912"/>
              <a:gd name="connsiteY2" fmla="*/ 2063187 h 2063187"/>
              <a:gd name="connsiteX3" fmla="*/ 0 w 3312912"/>
              <a:gd name="connsiteY3" fmla="*/ 2063187 h 2063187"/>
            </a:gdLst>
            <a:ahLst/>
            <a:cxnLst>
              <a:cxn ang="0">
                <a:pos x="connsiteX0" y="connsiteY0"/>
              </a:cxn>
              <a:cxn ang="0">
                <a:pos x="connsiteX1" y="connsiteY1"/>
              </a:cxn>
              <a:cxn ang="0">
                <a:pos x="connsiteX2" y="connsiteY2"/>
              </a:cxn>
              <a:cxn ang="0">
                <a:pos x="connsiteX3" y="connsiteY3"/>
              </a:cxn>
            </a:cxnLst>
            <a:rect l="l" t="t" r="r" b="b"/>
            <a:pathLst>
              <a:path w="3312912" h="2063187">
                <a:moveTo>
                  <a:pt x="0" y="0"/>
                </a:moveTo>
                <a:lnTo>
                  <a:pt x="3312912" y="0"/>
                </a:lnTo>
                <a:lnTo>
                  <a:pt x="3312912" y="2063187"/>
                </a:lnTo>
                <a:lnTo>
                  <a:pt x="0" y="206318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6" name="Picture Placeholder 5">
            <a:extLst>
              <a:ext uri="{FF2B5EF4-FFF2-40B4-BE49-F238E27FC236}">
                <a16:creationId xmlns:a16="http://schemas.microsoft.com/office/drawing/2014/main" id="{D571F653-88DD-4454-8667-044B8117A596}"/>
              </a:ext>
            </a:extLst>
          </p:cNvPr>
          <p:cNvSpPr>
            <a:spLocks noGrp="1"/>
          </p:cNvSpPr>
          <p:nvPr>
            <p:ph type="pic" sz="quarter" idx="18"/>
          </p:nvPr>
        </p:nvSpPr>
        <p:spPr>
          <a:xfrm>
            <a:off x="2208214" y="1291115"/>
            <a:ext cx="4493527" cy="2063187"/>
          </a:xfrm>
          <a:custGeom>
            <a:avLst/>
            <a:gdLst>
              <a:gd name="connsiteX0" fmla="*/ 0 w 4493527"/>
              <a:gd name="connsiteY0" fmla="*/ 0 h 2063187"/>
              <a:gd name="connsiteX1" fmla="*/ 4493527 w 4493527"/>
              <a:gd name="connsiteY1" fmla="*/ 0 h 2063187"/>
              <a:gd name="connsiteX2" fmla="*/ 4493527 w 4493527"/>
              <a:gd name="connsiteY2" fmla="*/ 2063187 h 2063187"/>
              <a:gd name="connsiteX3" fmla="*/ 0 w 4493527"/>
              <a:gd name="connsiteY3" fmla="*/ 2063187 h 2063187"/>
            </a:gdLst>
            <a:ahLst/>
            <a:cxnLst>
              <a:cxn ang="0">
                <a:pos x="connsiteX0" y="connsiteY0"/>
              </a:cxn>
              <a:cxn ang="0">
                <a:pos x="connsiteX1" y="connsiteY1"/>
              </a:cxn>
              <a:cxn ang="0">
                <a:pos x="connsiteX2" y="connsiteY2"/>
              </a:cxn>
              <a:cxn ang="0">
                <a:pos x="connsiteX3" y="connsiteY3"/>
              </a:cxn>
            </a:cxnLst>
            <a:rect l="l" t="t" r="r" b="b"/>
            <a:pathLst>
              <a:path w="4493527" h="2063187">
                <a:moveTo>
                  <a:pt x="0" y="0"/>
                </a:moveTo>
                <a:lnTo>
                  <a:pt x="4493527" y="0"/>
                </a:lnTo>
                <a:lnTo>
                  <a:pt x="4493527" y="2063187"/>
                </a:lnTo>
                <a:lnTo>
                  <a:pt x="0" y="206318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79113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2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DFBDBFA-2DCC-4DB8-BCD5-07CAFD0553EF}"/>
              </a:ext>
            </a:extLst>
          </p:cNvPr>
          <p:cNvSpPr>
            <a:spLocks noGrp="1"/>
          </p:cNvSpPr>
          <p:nvPr>
            <p:ph type="pic" sz="quarter" idx="19"/>
          </p:nvPr>
        </p:nvSpPr>
        <p:spPr>
          <a:xfrm>
            <a:off x="2010391" y="4642787"/>
            <a:ext cx="2917801" cy="2215213"/>
          </a:xfrm>
          <a:custGeom>
            <a:avLst/>
            <a:gdLst>
              <a:gd name="connsiteX0" fmla="*/ 0 w 3312912"/>
              <a:gd name="connsiteY0" fmla="*/ 0 h 2063187"/>
              <a:gd name="connsiteX1" fmla="*/ 3312912 w 3312912"/>
              <a:gd name="connsiteY1" fmla="*/ 0 h 2063187"/>
              <a:gd name="connsiteX2" fmla="*/ 3312912 w 3312912"/>
              <a:gd name="connsiteY2" fmla="*/ 2063187 h 2063187"/>
              <a:gd name="connsiteX3" fmla="*/ 0 w 3312912"/>
              <a:gd name="connsiteY3" fmla="*/ 2063187 h 2063187"/>
            </a:gdLst>
            <a:ahLst/>
            <a:cxnLst>
              <a:cxn ang="0">
                <a:pos x="connsiteX0" y="connsiteY0"/>
              </a:cxn>
              <a:cxn ang="0">
                <a:pos x="connsiteX1" y="connsiteY1"/>
              </a:cxn>
              <a:cxn ang="0">
                <a:pos x="connsiteX2" y="connsiteY2"/>
              </a:cxn>
              <a:cxn ang="0">
                <a:pos x="connsiteX3" y="connsiteY3"/>
              </a:cxn>
            </a:cxnLst>
            <a:rect l="l" t="t" r="r" b="b"/>
            <a:pathLst>
              <a:path w="3312912" h="2063187">
                <a:moveTo>
                  <a:pt x="0" y="0"/>
                </a:moveTo>
                <a:lnTo>
                  <a:pt x="3312912" y="0"/>
                </a:lnTo>
                <a:lnTo>
                  <a:pt x="3312912" y="2063187"/>
                </a:lnTo>
                <a:lnTo>
                  <a:pt x="0" y="206318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6" name="Picture Placeholder 5">
            <a:extLst>
              <a:ext uri="{FF2B5EF4-FFF2-40B4-BE49-F238E27FC236}">
                <a16:creationId xmlns:a16="http://schemas.microsoft.com/office/drawing/2014/main" id="{D571F653-88DD-4454-8667-044B8117A596}"/>
              </a:ext>
            </a:extLst>
          </p:cNvPr>
          <p:cNvSpPr>
            <a:spLocks noGrp="1"/>
          </p:cNvSpPr>
          <p:nvPr>
            <p:ph type="pic" sz="quarter" idx="18"/>
          </p:nvPr>
        </p:nvSpPr>
        <p:spPr>
          <a:xfrm>
            <a:off x="9753600" y="0"/>
            <a:ext cx="2438400" cy="6858000"/>
          </a:xfrm>
          <a:custGeom>
            <a:avLst/>
            <a:gdLst>
              <a:gd name="connsiteX0" fmla="*/ 0 w 4493527"/>
              <a:gd name="connsiteY0" fmla="*/ 0 h 2063187"/>
              <a:gd name="connsiteX1" fmla="*/ 4493527 w 4493527"/>
              <a:gd name="connsiteY1" fmla="*/ 0 h 2063187"/>
              <a:gd name="connsiteX2" fmla="*/ 4493527 w 4493527"/>
              <a:gd name="connsiteY2" fmla="*/ 2063187 h 2063187"/>
              <a:gd name="connsiteX3" fmla="*/ 0 w 4493527"/>
              <a:gd name="connsiteY3" fmla="*/ 2063187 h 2063187"/>
            </a:gdLst>
            <a:ahLst/>
            <a:cxnLst>
              <a:cxn ang="0">
                <a:pos x="connsiteX0" y="connsiteY0"/>
              </a:cxn>
              <a:cxn ang="0">
                <a:pos x="connsiteX1" y="connsiteY1"/>
              </a:cxn>
              <a:cxn ang="0">
                <a:pos x="connsiteX2" y="connsiteY2"/>
              </a:cxn>
              <a:cxn ang="0">
                <a:pos x="connsiteX3" y="connsiteY3"/>
              </a:cxn>
            </a:cxnLst>
            <a:rect l="l" t="t" r="r" b="b"/>
            <a:pathLst>
              <a:path w="4493527" h="2063187">
                <a:moveTo>
                  <a:pt x="0" y="0"/>
                </a:moveTo>
                <a:lnTo>
                  <a:pt x="4493527" y="0"/>
                </a:lnTo>
                <a:lnTo>
                  <a:pt x="4493527" y="2063187"/>
                </a:lnTo>
                <a:lnTo>
                  <a:pt x="0" y="206318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4412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25">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599D1D-D20D-479B-ACEC-047A19148217}"/>
              </a:ext>
            </a:extLst>
          </p:cNvPr>
          <p:cNvSpPr>
            <a:spLocks noGrp="1"/>
          </p:cNvSpPr>
          <p:nvPr>
            <p:ph type="pic" sz="quarter" idx="18"/>
          </p:nvPr>
        </p:nvSpPr>
        <p:spPr>
          <a:xfrm>
            <a:off x="5798916" y="1040631"/>
            <a:ext cx="6393084" cy="2269728"/>
          </a:xfrm>
          <a:custGeom>
            <a:avLst/>
            <a:gdLst>
              <a:gd name="connsiteX0" fmla="*/ 0 w 6393084"/>
              <a:gd name="connsiteY0" fmla="*/ 0 h 2269728"/>
              <a:gd name="connsiteX1" fmla="*/ 6393084 w 6393084"/>
              <a:gd name="connsiteY1" fmla="*/ 0 h 2269728"/>
              <a:gd name="connsiteX2" fmla="*/ 6393084 w 6393084"/>
              <a:gd name="connsiteY2" fmla="*/ 2269728 h 2269728"/>
              <a:gd name="connsiteX3" fmla="*/ 0 w 6393084"/>
              <a:gd name="connsiteY3" fmla="*/ 2269728 h 2269728"/>
            </a:gdLst>
            <a:ahLst/>
            <a:cxnLst>
              <a:cxn ang="0">
                <a:pos x="connsiteX0" y="connsiteY0"/>
              </a:cxn>
              <a:cxn ang="0">
                <a:pos x="connsiteX1" y="connsiteY1"/>
              </a:cxn>
              <a:cxn ang="0">
                <a:pos x="connsiteX2" y="connsiteY2"/>
              </a:cxn>
              <a:cxn ang="0">
                <a:pos x="connsiteX3" y="connsiteY3"/>
              </a:cxn>
            </a:cxnLst>
            <a:rect l="l" t="t" r="r" b="b"/>
            <a:pathLst>
              <a:path w="6393084" h="2269728">
                <a:moveTo>
                  <a:pt x="0" y="0"/>
                </a:moveTo>
                <a:lnTo>
                  <a:pt x="6393084" y="0"/>
                </a:lnTo>
                <a:lnTo>
                  <a:pt x="6393084" y="2269728"/>
                </a:lnTo>
                <a:lnTo>
                  <a:pt x="0" y="2269728"/>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602688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2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AAB3EA-1FE8-4A71-8AF7-B79DD3E57215}"/>
              </a:ext>
            </a:extLst>
          </p:cNvPr>
          <p:cNvSpPr/>
          <p:nvPr userDrawn="1"/>
        </p:nvSpPr>
        <p:spPr>
          <a:xfrm>
            <a:off x="4612640" y="476250"/>
            <a:ext cx="6955473" cy="590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a:extLst>
              <a:ext uri="{FF2B5EF4-FFF2-40B4-BE49-F238E27FC236}">
                <a16:creationId xmlns:a16="http://schemas.microsoft.com/office/drawing/2014/main" id="{6C4CE4F8-1027-414E-89B1-149488F4546E}"/>
              </a:ext>
            </a:extLst>
          </p:cNvPr>
          <p:cNvSpPr>
            <a:spLocks noGrp="1"/>
          </p:cNvSpPr>
          <p:nvPr>
            <p:ph type="pic" sz="quarter" idx="18"/>
          </p:nvPr>
        </p:nvSpPr>
        <p:spPr>
          <a:xfrm>
            <a:off x="2410139" y="1273212"/>
            <a:ext cx="3857200" cy="4317357"/>
          </a:xfrm>
          <a:custGeom>
            <a:avLst/>
            <a:gdLst>
              <a:gd name="connsiteX0" fmla="*/ 0 w 3857200"/>
              <a:gd name="connsiteY0" fmla="*/ 0 h 4317357"/>
              <a:gd name="connsiteX1" fmla="*/ 3857200 w 3857200"/>
              <a:gd name="connsiteY1" fmla="*/ 0 h 4317357"/>
              <a:gd name="connsiteX2" fmla="*/ 3857200 w 3857200"/>
              <a:gd name="connsiteY2" fmla="*/ 4317357 h 4317357"/>
              <a:gd name="connsiteX3" fmla="*/ 0 w 3857200"/>
              <a:gd name="connsiteY3" fmla="*/ 4317357 h 4317357"/>
            </a:gdLst>
            <a:ahLst/>
            <a:cxnLst>
              <a:cxn ang="0">
                <a:pos x="connsiteX0" y="connsiteY0"/>
              </a:cxn>
              <a:cxn ang="0">
                <a:pos x="connsiteX1" y="connsiteY1"/>
              </a:cxn>
              <a:cxn ang="0">
                <a:pos x="connsiteX2" y="connsiteY2"/>
              </a:cxn>
              <a:cxn ang="0">
                <a:pos x="connsiteX3" y="connsiteY3"/>
              </a:cxn>
            </a:cxnLst>
            <a:rect l="l" t="t" r="r" b="b"/>
            <a:pathLst>
              <a:path w="3857200" h="4317357">
                <a:moveTo>
                  <a:pt x="0" y="0"/>
                </a:moveTo>
                <a:lnTo>
                  <a:pt x="3857200" y="0"/>
                </a:lnTo>
                <a:lnTo>
                  <a:pt x="3857200" y="4317357"/>
                </a:lnTo>
                <a:lnTo>
                  <a:pt x="0" y="431735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212717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2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D99C7-9E21-42A8-9571-8C3BAE3B06CA}"/>
              </a:ext>
            </a:extLst>
          </p:cNvPr>
          <p:cNvSpPr/>
          <p:nvPr userDrawn="1"/>
        </p:nvSpPr>
        <p:spPr>
          <a:xfrm>
            <a:off x="8449519" y="0"/>
            <a:ext cx="3742481" cy="415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icture Placeholder 9">
            <a:extLst>
              <a:ext uri="{FF2B5EF4-FFF2-40B4-BE49-F238E27FC236}">
                <a16:creationId xmlns:a16="http://schemas.microsoft.com/office/drawing/2014/main" id="{4A8C50C0-D2D9-4EFA-9597-F2D8868CB571}"/>
              </a:ext>
            </a:extLst>
          </p:cNvPr>
          <p:cNvSpPr>
            <a:spLocks noGrp="1"/>
          </p:cNvSpPr>
          <p:nvPr>
            <p:ph type="pic" sz="quarter" idx="19"/>
          </p:nvPr>
        </p:nvSpPr>
        <p:spPr>
          <a:xfrm>
            <a:off x="7664369" y="1640711"/>
            <a:ext cx="2419108" cy="3576577"/>
          </a:xfrm>
          <a:custGeom>
            <a:avLst/>
            <a:gdLst>
              <a:gd name="connsiteX0" fmla="*/ 0 w 2419108"/>
              <a:gd name="connsiteY0" fmla="*/ 0 h 3576577"/>
              <a:gd name="connsiteX1" fmla="*/ 2419108 w 2419108"/>
              <a:gd name="connsiteY1" fmla="*/ 0 h 3576577"/>
              <a:gd name="connsiteX2" fmla="*/ 2419108 w 2419108"/>
              <a:gd name="connsiteY2" fmla="*/ 3576577 h 3576577"/>
              <a:gd name="connsiteX3" fmla="*/ 0 w 2419108"/>
              <a:gd name="connsiteY3" fmla="*/ 3576577 h 3576577"/>
            </a:gdLst>
            <a:ahLst/>
            <a:cxnLst>
              <a:cxn ang="0">
                <a:pos x="connsiteX0" y="connsiteY0"/>
              </a:cxn>
              <a:cxn ang="0">
                <a:pos x="connsiteX1" y="connsiteY1"/>
              </a:cxn>
              <a:cxn ang="0">
                <a:pos x="connsiteX2" y="connsiteY2"/>
              </a:cxn>
              <a:cxn ang="0">
                <a:pos x="connsiteX3" y="connsiteY3"/>
              </a:cxn>
            </a:cxnLst>
            <a:rect l="l" t="t" r="r" b="b"/>
            <a:pathLst>
              <a:path w="2419108" h="3576577">
                <a:moveTo>
                  <a:pt x="0" y="0"/>
                </a:moveTo>
                <a:lnTo>
                  <a:pt x="2419108" y="0"/>
                </a:lnTo>
                <a:lnTo>
                  <a:pt x="2419108" y="3576577"/>
                </a:lnTo>
                <a:lnTo>
                  <a:pt x="0" y="357657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1" name="Picture Placeholder 10">
            <a:extLst>
              <a:ext uri="{FF2B5EF4-FFF2-40B4-BE49-F238E27FC236}">
                <a16:creationId xmlns:a16="http://schemas.microsoft.com/office/drawing/2014/main" id="{71B0AE73-8C75-4CC6-9E33-D8FDEC2CD82A}"/>
              </a:ext>
            </a:extLst>
          </p:cNvPr>
          <p:cNvSpPr>
            <a:spLocks noGrp="1"/>
          </p:cNvSpPr>
          <p:nvPr>
            <p:ph type="pic" sz="quarter" idx="20"/>
          </p:nvPr>
        </p:nvSpPr>
        <p:spPr>
          <a:xfrm>
            <a:off x="10235877" y="1640711"/>
            <a:ext cx="1956123" cy="3576577"/>
          </a:xfrm>
          <a:custGeom>
            <a:avLst/>
            <a:gdLst>
              <a:gd name="connsiteX0" fmla="*/ 0 w 2419108"/>
              <a:gd name="connsiteY0" fmla="*/ 0 h 3576577"/>
              <a:gd name="connsiteX1" fmla="*/ 2419108 w 2419108"/>
              <a:gd name="connsiteY1" fmla="*/ 0 h 3576577"/>
              <a:gd name="connsiteX2" fmla="*/ 2419108 w 2419108"/>
              <a:gd name="connsiteY2" fmla="*/ 3576577 h 3576577"/>
              <a:gd name="connsiteX3" fmla="*/ 0 w 2419108"/>
              <a:gd name="connsiteY3" fmla="*/ 3576577 h 3576577"/>
            </a:gdLst>
            <a:ahLst/>
            <a:cxnLst>
              <a:cxn ang="0">
                <a:pos x="connsiteX0" y="connsiteY0"/>
              </a:cxn>
              <a:cxn ang="0">
                <a:pos x="connsiteX1" y="connsiteY1"/>
              </a:cxn>
              <a:cxn ang="0">
                <a:pos x="connsiteX2" y="connsiteY2"/>
              </a:cxn>
              <a:cxn ang="0">
                <a:pos x="connsiteX3" y="connsiteY3"/>
              </a:cxn>
            </a:cxnLst>
            <a:rect l="l" t="t" r="r" b="b"/>
            <a:pathLst>
              <a:path w="2419108" h="3576577">
                <a:moveTo>
                  <a:pt x="0" y="0"/>
                </a:moveTo>
                <a:lnTo>
                  <a:pt x="2419108" y="0"/>
                </a:lnTo>
                <a:lnTo>
                  <a:pt x="2419108" y="3576577"/>
                </a:lnTo>
                <a:lnTo>
                  <a:pt x="0" y="357657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9" name="Picture Placeholder 8">
            <a:extLst>
              <a:ext uri="{FF2B5EF4-FFF2-40B4-BE49-F238E27FC236}">
                <a16:creationId xmlns:a16="http://schemas.microsoft.com/office/drawing/2014/main" id="{83C566B0-32CA-4435-8CAC-A465398D9D8E}"/>
              </a:ext>
            </a:extLst>
          </p:cNvPr>
          <p:cNvSpPr>
            <a:spLocks noGrp="1"/>
          </p:cNvSpPr>
          <p:nvPr>
            <p:ph type="pic" sz="quarter" idx="18"/>
          </p:nvPr>
        </p:nvSpPr>
        <p:spPr>
          <a:xfrm>
            <a:off x="5092861" y="1640711"/>
            <a:ext cx="2419108" cy="3576577"/>
          </a:xfrm>
          <a:custGeom>
            <a:avLst/>
            <a:gdLst>
              <a:gd name="connsiteX0" fmla="*/ 0 w 2419108"/>
              <a:gd name="connsiteY0" fmla="*/ 0 h 3576577"/>
              <a:gd name="connsiteX1" fmla="*/ 2419108 w 2419108"/>
              <a:gd name="connsiteY1" fmla="*/ 0 h 3576577"/>
              <a:gd name="connsiteX2" fmla="*/ 2419108 w 2419108"/>
              <a:gd name="connsiteY2" fmla="*/ 3576577 h 3576577"/>
              <a:gd name="connsiteX3" fmla="*/ 0 w 2419108"/>
              <a:gd name="connsiteY3" fmla="*/ 3576577 h 3576577"/>
            </a:gdLst>
            <a:ahLst/>
            <a:cxnLst>
              <a:cxn ang="0">
                <a:pos x="connsiteX0" y="connsiteY0"/>
              </a:cxn>
              <a:cxn ang="0">
                <a:pos x="connsiteX1" y="connsiteY1"/>
              </a:cxn>
              <a:cxn ang="0">
                <a:pos x="connsiteX2" y="connsiteY2"/>
              </a:cxn>
              <a:cxn ang="0">
                <a:pos x="connsiteX3" y="connsiteY3"/>
              </a:cxn>
            </a:cxnLst>
            <a:rect l="l" t="t" r="r" b="b"/>
            <a:pathLst>
              <a:path w="2419108" h="3576577">
                <a:moveTo>
                  <a:pt x="0" y="0"/>
                </a:moveTo>
                <a:lnTo>
                  <a:pt x="2419108" y="0"/>
                </a:lnTo>
                <a:lnTo>
                  <a:pt x="2419108" y="3576577"/>
                </a:lnTo>
                <a:lnTo>
                  <a:pt x="0" y="357657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457882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2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8B5C09-329E-4869-A652-DA0DBB3B9189}"/>
              </a:ext>
            </a:extLst>
          </p:cNvPr>
          <p:cNvSpPr/>
          <p:nvPr userDrawn="1"/>
        </p:nvSpPr>
        <p:spPr>
          <a:xfrm>
            <a:off x="1783080" y="0"/>
            <a:ext cx="97850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8">
            <a:extLst>
              <a:ext uri="{FF2B5EF4-FFF2-40B4-BE49-F238E27FC236}">
                <a16:creationId xmlns:a16="http://schemas.microsoft.com/office/drawing/2014/main" id="{83C566B0-32CA-4435-8CAC-A465398D9D8E}"/>
              </a:ext>
            </a:extLst>
          </p:cNvPr>
          <p:cNvSpPr>
            <a:spLocks noGrp="1"/>
          </p:cNvSpPr>
          <p:nvPr>
            <p:ph type="pic" sz="quarter" idx="18"/>
          </p:nvPr>
        </p:nvSpPr>
        <p:spPr>
          <a:xfrm>
            <a:off x="2807651" y="1"/>
            <a:ext cx="2817643" cy="3044142"/>
          </a:xfrm>
          <a:custGeom>
            <a:avLst/>
            <a:gdLst>
              <a:gd name="connsiteX0" fmla="*/ 0 w 2419108"/>
              <a:gd name="connsiteY0" fmla="*/ 0 h 3576577"/>
              <a:gd name="connsiteX1" fmla="*/ 2419108 w 2419108"/>
              <a:gd name="connsiteY1" fmla="*/ 0 h 3576577"/>
              <a:gd name="connsiteX2" fmla="*/ 2419108 w 2419108"/>
              <a:gd name="connsiteY2" fmla="*/ 3576577 h 3576577"/>
              <a:gd name="connsiteX3" fmla="*/ 0 w 2419108"/>
              <a:gd name="connsiteY3" fmla="*/ 3576577 h 3576577"/>
            </a:gdLst>
            <a:ahLst/>
            <a:cxnLst>
              <a:cxn ang="0">
                <a:pos x="connsiteX0" y="connsiteY0"/>
              </a:cxn>
              <a:cxn ang="0">
                <a:pos x="connsiteX1" y="connsiteY1"/>
              </a:cxn>
              <a:cxn ang="0">
                <a:pos x="connsiteX2" y="connsiteY2"/>
              </a:cxn>
              <a:cxn ang="0">
                <a:pos x="connsiteX3" y="connsiteY3"/>
              </a:cxn>
            </a:cxnLst>
            <a:rect l="l" t="t" r="r" b="b"/>
            <a:pathLst>
              <a:path w="2419108" h="3576577">
                <a:moveTo>
                  <a:pt x="0" y="0"/>
                </a:moveTo>
                <a:lnTo>
                  <a:pt x="2419108" y="0"/>
                </a:lnTo>
                <a:lnTo>
                  <a:pt x="2419108" y="3576577"/>
                </a:lnTo>
                <a:lnTo>
                  <a:pt x="0" y="357657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32138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2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019E1A-D49D-4039-BB2A-ECFF5CEFBEA9}"/>
              </a:ext>
            </a:extLst>
          </p:cNvPr>
          <p:cNvSpPr/>
          <p:nvPr userDrawn="1"/>
        </p:nvSpPr>
        <p:spPr>
          <a:xfrm>
            <a:off x="2870522" y="-184"/>
            <a:ext cx="3225478"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a:extLst>
              <a:ext uri="{FF2B5EF4-FFF2-40B4-BE49-F238E27FC236}">
                <a16:creationId xmlns:a16="http://schemas.microsoft.com/office/drawing/2014/main" id="{7A790C31-3D79-45A0-B760-BF0046AAEA78}"/>
              </a:ext>
            </a:extLst>
          </p:cNvPr>
          <p:cNvSpPr>
            <a:spLocks noGrp="1"/>
          </p:cNvSpPr>
          <p:nvPr>
            <p:ph type="pic" sz="quarter" idx="18"/>
          </p:nvPr>
        </p:nvSpPr>
        <p:spPr>
          <a:xfrm>
            <a:off x="2208211" y="802640"/>
            <a:ext cx="4798580" cy="5252720"/>
          </a:xfrm>
          <a:custGeom>
            <a:avLst/>
            <a:gdLst>
              <a:gd name="connsiteX0" fmla="*/ 0 w 4798580"/>
              <a:gd name="connsiteY0" fmla="*/ 1270000 h 5252720"/>
              <a:gd name="connsiteX1" fmla="*/ 2290863 w 4798580"/>
              <a:gd name="connsiteY1" fmla="*/ 1270000 h 5252720"/>
              <a:gd name="connsiteX2" fmla="*/ 2290863 w 4798580"/>
              <a:gd name="connsiteY2" fmla="*/ 5252720 h 5252720"/>
              <a:gd name="connsiteX3" fmla="*/ 0 w 4798580"/>
              <a:gd name="connsiteY3" fmla="*/ 5252720 h 5252720"/>
              <a:gd name="connsiteX4" fmla="*/ 2443264 w 4798580"/>
              <a:gd name="connsiteY4" fmla="*/ 0 h 5252720"/>
              <a:gd name="connsiteX5" fmla="*/ 4798580 w 4798580"/>
              <a:gd name="connsiteY5" fmla="*/ 0 h 5252720"/>
              <a:gd name="connsiteX6" fmla="*/ 4798580 w 4798580"/>
              <a:gd name="connsiteY6" fmla="*/ 5252720 h 5252720"/>
              <a:gd name="connsiteX7" fmla="*/ 2443264 w 4798580"/>
              <a:gd name="connsiteY7" fmla="*/ 5252720 h 525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8580" h="5252720">
                <a:moveTo>
                  <a:pt x="0" y="1270000"/>
                </a:moveTo>
                <a:lnTo>
                  <a:pt x="2290863" y="1270000"/>
                </a:lnTo>
                <a:lnTo>
                  <a:pt x="2290863" y="5252720"/>
                </a:lnTo>
                <a:lnTo>
                  <a:pt x="0" y="5252720"/>
                </a:lnTo>
                <a:close/>
                <a:moveTo>
                  <a:pt x="2443264" y="0"/>
                </a:moveTo>
                <a:lnTo>
                  <a:pt x="4798580" y="0"/>
                </a:lnTo>
                <a:lnTo>
                  <a:pt x="4798580" y="5252720"/>
                </a:lnTo>
                <a:lnTo>
                  <a:pt x="2443264" y="525272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41878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30">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AB8B45-6DBE-48F2-A902-F4914B9E79A7}"/>
              </a:ext>
            </a:extLst>
          </p:cNvPr>
          <p:cNvSpPr>
            <a:spLocks noGrp="1"/>
          </p:cNvSpPr>
          <p:nvPr>
            <p:ph type="pic" sz="quarter" idx="18"/>
          </p:nvPr>
        </p:nvSpPr>
        <p:spPr>
          <a:xfrm>
            <a:off x="7522907" y="0"/>
            <a:ext cx="3696070" cy="5628188"/>
          </a:xfrm>
          <a:custGeom>
            <a:avLst/>
            <a:gdLst>
              <a:gd name="connsiteX0" fmla="*/ 0 w 3696070"/>
              <a:gd name="connsiteY0" fmla="*/ 0 h 5628188"/>
              <a:gd name="connsiteX1" fmla="*/ 3696070 w 3696070"/>
              <a:gd name="connsiteY1" fmla="*/ 0 h 5628188"/>
              <a:gd name="connsiteX2" fmla="*/ 3696070 w 3696070"/>
              <a:gd name="connsiteY2" fmla="*/ 5628188 h 5628188"/>
              <a:gd name="connsiteX3" fmla="*/ 0 w 3696070"/>
              <a:gd name="connsiteY3" fmla="*/ 5628188 h 5628188"/>
            </a:gdLst>
            <a:ahLst/>
            <a:cxnLst>
              <a:cxn ang="0">
                <a:pos x="connsiteX0" y="connsiteY0"/>
              </a:cxn>
              <a:cxn ang="0">
                <a:pos x="connsiteX1" y="connsiteY1"/>
              </a:cxn>
              <a:cxn ang="0">
                <a:pos x="connsiteX2" y="connsiteY2"/>
              </a:cxn>
              <a:cxn ang="0">
                <a:pos x="connsiteX3" y="connsiteY3"/>
              </a:cxn>
            </a:cxnLst>
            <a:rect l="l" t="t" r="r" b="b"/>
            <a:pathLst>
              <a:path w="3696070" h="5628188">
                <a:moveTo>
                  <a:pt x="0" y="0"/>
                </a:moveTo>
                <a:lnTo>
                  <a:pt x="3696070" y="0"/>
                </a:lnTo>
                <a:lnTo>
                  <a:pt x="3696070" y="5628188"/>
                </a:lnTo>
                <a:lnTo>
                  <a:pt x="0" y="5628188"/>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647561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3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75D9B-A021-4FDF-952E-39D41B44126C}"/>
              </a:ext>
            </a:extLst>
          </p:cNvPr>
          <p:cNvSpPr/>
          <p:nvPr userDrawn="1"/>
        </p:nvSpPr>
        <p:spPr>
          <a:xfrm>
            <a:off x="1401331" y="2797452"/>
            <a:ext cx="5578589" cy="3178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729183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3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F1B0F06-3F19-4460-A646-C687F7FADD23}"/>
              </a:ext>
            </a:extLst>
          </p:cNvPr>
          <p:cNvSpPr>
            <a:spLocks noGrp="1"/>
          </p:cNvSpPr>
          <p:nvPr>
            <p:ph type="pic" sz="quarter" idx="18"/>
          </p:nvPr>
        </p:nvSpPr>
        <p:spPr>
          <a:xfrm>
            <a:off x="6096000" y="476250"/>
            <a:ext cx="3892028" cy="5905500"/>
          </a:xfrm>
          <a:custGeom>
            <a:avLst/>
            <a:gdLst>
              <a:gd name="connsiteX0" fmla="*/ 0 w 3892028"/>
              <a:gd name="connsiteY0" fmla="*/ 0 h 5905500"/>
              <a:gd name="connsiteX1" fmla="*/ 3892028 w 3892028"/>
              <a:gd name="connsiteY1" fmla="*/ 0 h 5905500"/>
              <a:gd name="connsiteX2" fmla="*/ 3892028 w 3892028"/>
              <a:gd name="connsiteY2" fmla="*/ 5905500 h 5905500"/>
              <a:gd name="connsiteX3" fmla="*/ 0 w 389202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3892028" h="5905500">
                <a:moveTo>
                  <a:pt x="0" y="0"/>
                </a:moveTo>
                <a:lnTo>
                  <a:pt x="3892028" y="0"/>
                </a:lnTo>
                <a:lnTo>
                  <a:pt x="3892028" y="5905500"/>
                </a:lnTo>
                <a:lnTo>
                  <a:pt x="0" y="590550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7" name="Picture Placeholder 6">
            <a:extLst>
              <a:ext uri="{FF2B5EF4-FFF2-40B4-BE49-F238E27FC236}">
                <a16:creationId xmlns:a16="http://schemas.microsoft.com/office/drawing/2014/main" id="{96A9D480-4D5E-4A25-B09B-74012409A448}"/>
              </a:ext>
            </a:extLst>
          </p:cNvPr>
          <p:cNvSpPr>
            <a:spLocks noGrp="1"/>
          </p:cNvSpPr>
          <p:nvPr>
            <p:ph type="pic" sz="quarter" idx="19"/>
          </p:nvPr>
        </p:nvSpPr>
        <p:spPr>
          <a:xfrm>
            <a:off x="2209893" y="4686381"/>
            <a:ext cx="3408586" cy="1692389"/>
          </a:xfrm>
          <a:custGeom>
            <a:avLst/>
            <a:gdLst>
              <a:gd name="connsiteX0" fmla="*/ 0 w 3408586"/>
              <a:gd name="connsiteY0" fmla="*/ 0 h 1692389"/>
              <a:gd name="connsiteX1" fmla="*/ 3408586 w 3408586"/>
              <a:gd name="connsiteY1" fmla="*/ 0 h 1692389"/>
              <a:gd name="connsiteX2" fmla="*/ 3408586 w 3408586"/>
              <a:gd name="connsiteY2" fmla="*/ 1692389 h 1692389"/>
              <a:gd name="connsiteX3" fmla="*/ 0 w 3408586"/>
              <a:gd name="connsiteY3" fmla="*/ 1692389 h 1692389"/>
            </a:gdLst>
            <a:ahLst/>
            <a:cxnLst>
              <a:cxn ang="0">
                <a:pos x="connsiteX0" y="connsiteY0"/>
              </a:cxn>
              <a:cxn ang="0">
                <a:pos x="connsiteX1" y="connsiteY1"/>
              </a:cxn>
              <a:cxn ang="0">
                <a:pos x="connsiteX2" y="connsiteY2"/>
              </a:cxn>
              <a:cxn ang="0">
                <a:pos x="connsiteX3" y="connsiteY3"/>
              </a:cxn>
            </a:cxnLst>
            <a:rect l="l" t="t" r="r" b="b"/>
            <a:pathLst>
              <a:path w="3408586" h="1692389">
                <a:moveTo>
                  <a:pt x="0" y="0"/>
                </a:moveTo>
                <a:lnTo>
                  <a:pt x="3408586" y="0"/>
                </a:lnTo>
                <a:lnTo>
                  <a:pt x="3408586" y="1692389"/>
                </a:lnTo>
                <a:lnTo>
                  <a:pt x="0" y="1692389"/>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29102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2B49E9F-66C5-4319-B517-2FF063DF652E}"/>
              </a:ext>
            </a:extLst>
          </p:cNvPr>
          <p:cNvSpPr>
            <a:spLocks noGrp="1"/>
          </p:cNvSpPr>
          <p:nvPr>
            <p:ph type="pic" sz="quarter" idx="14"/>
          </p:nvPr>
        </p:nvSpPr>
        <p:spPr>
          <a:xfrm>
            <a:off x="2208213" y="1"/>
            <a:ext cx="4530042" cy="5034987"/>
          </a:xfrm>
          <a:custGeom>
            <a:avLst/>
            <a:gdLst>
              <a:gd name="connsiteX0" fmla="*/ 0 w 4530042"/>
              <a:gd name="connsiteY0" fmla="*/ 0 h 5034987"/>
              <a:gd name="connsiteX1" fmla="*/ 4530042 w 4530042"/>
              <a:gd name="connsiteY1" fmla="*/ 0 h 5034987"/>
              <a:gd name="connsiteX2" fmla="*/ 4530042 w 4530042"/>
              <a:gd name="connsiteY2" fmla="*/ 5034987 h 5034987"/>
              <a:gd name="connsiteX3" fmla="*/ 0 w 4530042"/>
              <a:gd name="connsiteY3" fmla="*/ 5034987 h 5034987"/>
            </a:gdLst>
            <a:ahLst/>
            <a:cxnLst>
              <a:cxn ang="0">
                <a:pos x="connsiteX0" y="connsiteY0"/>
              </a:cxn>
              <a:cxn ang="0">
                <a:pos x="connsiteX1" y="connsiteY1"/>
              </a:cxn>
              <a:cxn ang="0">
                <a:pos x="connsiteX2" y="connsiteY2"/>
              </a:cxn>
              <a:cxn ang="0">
                <a:pos x="connsiteX3" y="connsiteY3"/>
              </a:cxn>
            </a:cxnLst>
            <a:rect l="l" t="t" r="r" b="b"/>
            <a:pathLst>
              <a:path w="4530042" h="5034987">
                <a:moveTo>
                  <a:pt x="0" y="0"/>
                </a:moveTo>
                <a:lnTo>
                  <a:pt x="4530042" y="0"/>
                </a:lnTo>
                <a:lnTo>
                  <a:pt x="4530042" y="5034987"/>
                </a:lnTo>
                <a:lnTo>
                  <a:pt x="0" y="503498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10" name="Rectangle 9">
            <a:extLst>
              <a:ext uri="{FF2B5EF4-FFF2-40B4-BE49-F238E27FC236}">
                <a16:creationId xmlns:a16="http://schemas.microsoft.com/office/drawing/2014/main" id="{1AFC044F-5B05-4955-8788-C92E5AD06265}"/>
              </a:ext>
            </a:extLst>
          </p:cNvPr>
          <p:cNvSpPr/>
          <p:nvPr userDrawn="1"/>
        </p:nvSpPr>
        <p:spPr>
          <a:xfrm>
            <a:off x="10574918" y="0"/>
            <a:ext cx="1617082" cy="6862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Tree>
    <p:extLst>
      <p:ext uri="{BB962C8B-B14F-4D97-AF65-F5344CB8AC3E}">
        <p14:creationId xmlns:p14="http://schemas.microsoft.com/office/powerpoint/2010/main" val="4255485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3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8FE83D7-79F8-4189-BBC0-1391CD3478A8}"/>
              </a:ext>
            </a:extLst>
          </p:cNvPr>
          <p:cNvSpPr>
            <a:spLocks noGrp="1"/>
          </p:cNvSpPr>
          <p:nvPr>
            <p:ph type="pic" sz="quarter" idx="18"/>
          </p:nvPr>
        </p:nvSpPr>
        <p:spPr>
          <a:xfrm>
            <a:off x="0" y="0"/>
            <a:ext cx="12192001" cy="6858000"/>
          </a:xfrm>
          <a:custGeom>
            <a:avLst/>
            <a:gdLst>
              <a:gd name="connsiteX0" fmla="*/ 0 w 9983787"/>
              <a:gd name="connsiteY0" fmla="*/ 0 h 5252720"/>
              <a:gd name="connsiteX1" fmla="*/ 9983787 w 9983787"/>
              <a:gd name="connsiteY1" fmla="*/ 0 h 5252720"/>
              <a:gd name="connsiteX2" fmla="*/ 9983787 w 9983787"/>
              <a:gd name="connsiteY2" fmla="*/ 5252720 h 5252720"/>
              <a:gd name="connsiteX3" fmla="*/ 0 w 9983787"/>
              <a:gd name="connsiteY3" fmla="*/ 5252720 h 5252720"/>
            </a:gdLst>
            <a:ahLst/>
            <a:cxnLst>
              <a:cxn ang="0">
                <a:pos x="connsiteX0" y="connsiteY0"/>
              </a:cxn>
              <a:cxn ang="0">
                <a:pos x="connsiteX1" y="connsiteY1"/>
              </a:cxn>
              <a:cxn ang="0">
                <a:pos x="connsiteX2" y="connsiteY2"/>
              </a:cxn>
              <a:cxn ang="0">
                <a:pos x="connsiteX3" y="connsiteY3"/>
              </a:cxn>
            </a:cxnLst>
            <a:rect l="l" t="t" r="r" b="b"/>
            <a:pathLst>
              <a:path w="9983787" h="5252720">
                <a:moveTo>
                  <a:pt x="0" y="0"/>
                </a:moveTo>
                <a:lnTo>
                  <a:pt x="9983787" y="0"/>
                </a:lnTo>
                <a:lnTo>
                  <a:pt x="9983787" y="5252720"/>
                </a:lnTo>
                <a:lnTo>
                  <a:pt x="0" y="525272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100618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3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3F1DF30-7327-4911-9A83-1B81CF6D44C0}"/>
              </a:ext>
            </a:extLst>
          </p:cNvPr>
          <p:cNvSpPr>
            <a:spLocks noGrp="1"/>
          </p:cNvSpPr>
          <p:nvPr>
            <p:ph type="pic" sz="quarter" idx="19"/>
          </p:nvPr>
        </p:nvSpPr>
        <p:spPr>
          <a:xfrm>
            <a:off x="1849120" y="1339903"/>
            <a:ext cx="4246880" cy="2026920"/>
          </a:xfrm>
          <a:custGeom>
            <a:avLst/>
            <a:gdLst>
              <a:gd name="connsiteX0" fmla="*/ 0 w 4246880"/>
              <a:gd name="connsiteY0" fmla="*/ 0 h 2026920"/>
              <a:gd name="connsiteX1" fmla="*/ 4246880 w 4246880"/>
              <a:gd name="connsiteY1" fmla="*/ 0 h 2026920"/>
              <a:gd name="connsiteX2" fmla="*/ 4246880 w 4246880"/>
              <a:gd name="connsiteY2" fmla="*/ 2026920 h 2026920"/>
              <a:gd name="connsiteX3" fmla="*/ 0 w 4246880"/>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4246880" h="2026920">
                <a:moveTo>
                  <a:pt x="0" y="0"/>
                </a:moveTo>
                <a:lnTo>
                  <a:pt x="4246880" y="0"/>
                </a:lnTo>
                <a:lnTo>
                  <a:pt x="4246880" y="2026920"/>
                </a:lnTo>
                <a:lnTo>
                  <a:pt x="0" y="202692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5" name="Picture Placeholder 4">
            <a:extLst>
              <a:ext uri="{FF2B5EF4-FFF2-40B4-BE49-F238E27FC236}">
                <a16:creationId xmlns:a16="http://schemas.microsoft.com/office/drawing/2014/main" id="{7345999A-5BC2-42FD-B5EC-4C725AA07660}"/>
              </a:ext>
            </a:extLst>
          </p:cNvPr>
          <p:cNvSpPr>
            <a:spLocks noGrp="1"/>
          </p:cNvSpPr>
          <p:nvPr>
            <p:ph type="pic" sz="quarter" idx="18"/>
          </p:nvPr>
        </p:nvSpPr>
        <p:spPr>
          <a:xfrm>
            <a:off x="2634780" y="3509063"/>
            <a:ext cx="4246880" cy="2026920"/>
          </a:xfrm>
          <a:custGeom>
            <a:avLst/>
            <a:gdLst>
              <a:gd name="connsiteX0" fmla="*/ 0 w 4246880"/>
              <a:gd name="connsiteY0" fmla="*/ 0 h 2026920"/>
              <a:gd name="connsiteX1" fmla="*/ 4246880 w 4246880"/>
              <a:gd name="connsiteY1" fmla="*/ 0 h 2026920"/>
              <a:gd name="connsiteX2" fmla="*/ 4246880 w 4246880"/>
              <a:gd name="connsiteY2" fmla="*/ 2026920 h 2026920"/>
              <a:gd name="connsiteX3" fmla="*/ 0 w 4246880"/>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4246880" h="2026920">
                <a:moveTo>
                  <a:pt x="0" y="0"/>
                </a:moveTo>
                <a:lnTo>
                  <a:pt x="4246880" y="0"/>
                </a:lnTo>
                <a:lnTo>
                  <a:pt x="4246880" y="2026920"/>
                </a:lnTo>
                <a:lnTo>
                  <a:pt x="0" y="2026920"/>
                </a:lnTo>
                <a:close/>
              </a:path>
            </a:pathLst>
          </a:custGeom>
          <a:pattFill prst="pct5">
            <a:fgClr>
              <a:schemeClr val="tx2"/>
            </a:fgClr>
            <a:bgClr>
              <a:schemeClr val="bg1"/>
            </a:bgClr>
          </a:patt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211252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out 3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B9D02-BF5C-46E7-9984-3F597409FEBD}"/>
              </a:ext>
            </a:extLst>
          </p:cNvPr>
          <p:cNvSpPr/>
          <p:nvPr userDrawn="1"/>
        </p:nvSpPr>
        <p:spPr>
          <a:xfrm>
            <a:off x="2199844" y="0"/>
            <a:ext cx="43330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BCF2491A-883F-4646-BEA8-63C332F5C8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535" t="-101" r="-4837" b="101"/>
          <a:stretch/>
        </p:blipFill>
        <p:spPr>
          <a:xfrm>
            <a:off x="1192032" y="2320213"/>
            <a:ext cx="5455250" cy="2910494"/>
          </a:xfrm>
          <a:prstGeom prst="rect">
            <a:avLst/>
          </a:prstGeom>
        </p:spPr>
      </p:pic>
      <p:sp>
        <p:nvSpPr>
          <p:cNvPr id="4" name="Picture Placeholder 3">
            <a:extLst>
              <a:ext uri="{FF2B5EF4-FFF2-40B4-BE49-F238E27FC236}">
                <a16:creationId xmlns:a16="http://schemas.microsoft.com/office/drawing/2014/main" id="{05A0A6D3-197B-4946-94A5-424E1E25A354}"/>
              </a:ext>
            </a:extLst>
          </p:cNvPr>
          <p:cNvSpPr>
            <a:spLocks noGrp="1"/>
          </p:cNvSpPr>
          <p:nvPr>
            <p:ph type="pic" sz="quarter" idx="19"/>
          </p:nvPr>
        </p:nvSpPr>
        <p:spPr>
          <a:xfrm>
            <a:off x="1869440" y="2498142"/>
            <a:ext cx="3972560" cy="2449777"/>
          </a:xfrm>
          <a:custGeom>
            <a:avLst/>
            <a:gdLst>
              <a:gd name="connsiteX0" fmla="*/ 0 w 4246880"/>
              <a:gd name="connsiteY0" fmla="*/ 0 h 2026920"/>
              <a:gd name="connsiteX1" fmla="*/ 4246880 w 4246880"/>
              <a:gd name="connsiteY1" fmla="*/ 0 h 2026920"/>
              <a:gd name="connsiteX2" fmla="*/ 4246880 w 4246880"/>
              <a:gd name="connsiteY2" fmla="*/ 2026920 h 2026920"/>
              <a:gd name="connsiteX3" fmla="*/ 0 w 4246880"/>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4246880" h="2026920">
                <a:moveTo>
                  <a:pt x="0" y="0"/>
                </a:moveTo>
                <a:lnTo>
                  <a:pt x="4246880" y="0"/>
                </a:lnTo>
                <a:lnTo>
                  <a:pt x="4246880" y="2026920"/>
                </a:lnTo>
                <a:lnTo>
                  <a:pt x="0" y="202692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02557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 3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DE010-7B36-43EF-BD3D-13D370DA318D}"/>
              </a:ext>
            </a:extLst>
          </p:cNvPr>
          <p:cNvSpPr/>
          <p:nvPr userDrawn="1"/>
        </p:nvSpPr>
        <p:spPr>
          <a:xfrm>
            <a:off x="7172960" y="0"/>
            <a:ext cx="50190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A screen shot of a computer&#10;&#10;Description automatically generated">
            <a:extLst>
              <a:ext uri="{FF2B5EF4-FFF2-40B4-BE49-F238E27FC236}">
                <a16:creationId xmlns:a16="http://schemas.microsoft.com/office/drawing/2014/main" id="{41479971-42E3-4082-AA33-B631D47188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653"/>
          <a:stretch/>
        </p:blipFill>
        <p:spPr>
          <a:xfrm>
            <a:off x="8460732" y="975360"/>
            <a:ext cx="2443496" cy="4907279"/>
          </a:xfrm>
          <a:prstGeom prst="rect">
            <a:avLst/>
          </a:prstGeom>
        </p:spPr>
      </p:pic>
      <p:sp>
        <p:nvSpPr>
          <p:cNvPr id="6" name="Picture Placeholder 5">
            <a:extLst>
              <a:ext uri="{FF2B5EF4-FFF2-40B4-BE49-F238E27FC236}">
                <a16:creationId xmlns:a16="http://schemas.microsoft.com/office/drawing/2014/main" id="{E2AA3181-AD10-4F53-94E3-D1A918D5F5DE}"/>
              </a:ext>
            </a:extLst>
          </p:cNvPr>
          <p:cNvSpPr>
            <a:spLocks noGrp="1"/>
          </p:cNvSpPr>
          <p:nvPr>
            <p:ph type="pic" sz="quarter" idx="19"/>
          </p:nvPr>
        </p:nvSpPr>
        <p:spPr>
          <a:xfrm>
            <a:off x="8600440" y="1107439"/>
            <a:ext cx="2164080" cy="4643120"/>
          </a:xfrm>
          <a:custGeom>
            <a:avLst/>
            <a:gdLst>
              <a:gd name="connsiteX0" fmla="*/ 240451 w 2164080"/>
              <a:gd name="connsiteY0" fmla="*/ 0 h 4643120"/>
              <a:gd name="connsiteX1" fmla="*/ 1923629 w 2164080"/>
              <a:gd name="connsiteY1" fmla="*/ 0 h 4643120"/>
              <a:gd name="connsiteX2" fmla="*/ 2164080 w 2164080"/>
              <a:gd name="connsiteY2" fmla="*/ 240451 h 4643120"/>
              <a:gd name="connsiteX3" fmla="*/ 2164080 w 2164080"/>
              <a:gd name="connsiteY3" fmla="*/ 4402669 h 4643120"/>
              <a:gd name="connsiteX4" fmla="*/ 1923629 w 2164080"/>
              <a:gd name="connsiteY4" fmla="*/ 4643120 h 4643120"/>
              <a:gd name="connsiteX5" fmla="*/ 240451 w 2164080"/>
              <a:gd name="connsiteY5" fmla="*/ 4643120 h 4643120"/>
              <a:gd name="connsiteX6" fmla="*/ 0 w 2164080"/>
              <a:gd name="connsiteY6" fmla="*/ 4402669 h 4643120"/>
              <a:gd name="connsiteX7" fmla="*/ 0 w 2164080"/>
              <a:gd name="connsiteY7" fmla="*/ 240451 h 4643120"/>
              <a:gd name="connsiteX8" fmla="*/ 240451 w 2164080"/>
              <a:gd name="connsiteY8" fmla="*/ 0 h 46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080" h="4643120">
                <a:moveTo>
                  <a:pt x="240451" y="0"/>
                </a:moveTo>
                <a:lnTo>
                  <a:pt x="1923629" y="0"/>
                </a:lnTo>
                <a:cubicBezTo>
                  <a:pt x="2056426" y="0"/>
                  <a:pt x="2164080" y="107654"/>
                  <a:pt x="2164080" y="240451"/>
                </a:cubicBezTo>
                <a:lnTo>
                  <a:pt x="2164080" y="4402669"/>
                </a:lnTo>
                <a:cubicBezTo>
                  <a:pt x="2164080" y="4535466"/>
                  <a:pt x="2056426" y="4643120"/>
                  <a:pt x="1923629" y="4643120"/>
                </a:cubicBezTo>
                <a:lnTo>
                  <a:pt x="240451" y="4643120"/>
                </a:lnTo>
                <a:cubicBezTo>
                  <a:pt x="107654" y="4643120"/>
                  <a:pt x="0" y="4535466"/>
                  <a:pt x="0" y="4402669"/>
                </a:cubicBezTo>
                <a:lnTo>
                  <a:pt x="0" y="240451"/>
                </a:lnTo>
                <a:cubicBezTo>
                  <a:pt x="0" y="107654"/>
                  <a:pt x="107654" y="0"/>
                  <a:pt x="240451" y="0"/>
                </a:cubicBez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749750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3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BD732A-14F4-4214-800C-7479B2FC085C}"/>
              </a:ext>
            </a:extLst>
          </p:cNvPr>
          <p:cNvSpPr>
            <a:spLocks noGrp="1"/>
          </p:cNvSpPr>
          <p:nvPr>
            <p:ph type="pic" sz="quarter" idx="19"/>
          </p:nvPr>
        </p:nvSpPr>
        <p:spPr>
          <a:xfrm>
            <a:off x="2238694" y="934721"/>
            <a:ext cx="4165447" cy="5027983"/>
          </a:xfrm>
          <a:custGeom>
            <a:avLst/>
            <a:gdLst>
              <a:gd name="connsiteX0" fmla="*/ 1615440 w 4165447"/>
              <a:gd name="connsiteY0" fmla="*/ 2564183 h 5027983"/>
              <a:gd name="connsiteX1" fmla="*/ 4165447 w 4165447"/>
              <a:gd name="connsiteY1" fmla="*/ 2564183 h 5027983"/>
              <a:gd name="connsiteX2" fmla="*/ 4165447 w 4165447"/>
              <a:gd name="connsiteY2" fmla="*/ 5027983 h 5027983"/>
              <a:gd name="connsiteX3" fmla="*/ 1615440 w 4165447"/>
              <a:gd name="connsiteY3" fmla="*/ 5027983 h 5027983"/>
              <a:gd name="connsiteX4" fmla="*/ 301307 w 4165447"/>
              <a:gd name="connsiteY4" fmla="*/ 2564182 h 5027983"/>
              <a:gd name="connsiteX5" fmla="*/ 1502006 w 4165447"/>
              <a:gd name="connsiteY5" fmla="*/ 2564182 h 5027983"/>
              <a:gd name="connsiteX6" fmla="*/ 1502006 w 4165447"/>
              <a:gd name="connsiteY6" fmla="*/ 4754879 h 5027983"/>
              <a:gd name="connsiteX7" fmla="*/ 301307 w 4165447"/>
              <a:gd name="connsiteY7" fmla="*/ 4754879 h 5027983"/>
              <a:gd name="connsiteX8" fmla="*/ 2653578 w 4165447"/>
              <a:gd name="connsiteY8" fmla="*/ 284480 h 5027983"/>
              <a:gd name="connsiteX9" fmla="*/ 3836988 w 4165447"/>
              <a:gd name="connsiteY9" fmla="*/ 284480 h 5027983"/>
              <a:gd name="connsiteX10" fmla="*/ 3836988 w 4165447"/>
              <a:gd name="connsiteY10" fmla="*/ 2463800 h 5027983"/>
              <a:gd name="connsiteX11" fmla="*/ 2653578 w 4165447"/>
              <a:gd name="connsiteY11" fmla="*/ 2463800 h 5027983"/>
              <a:gd name="connsiteX12" fmla="*/ 0 w 4165447"/>
              <a:gd name="connsiteY12" fmla="*/ 0 h 5027983"/>
              <a:gd name="connsiteX13" fmla="*/ 2550007 w 4165447"/>
              <a:gd name="connsiteY13" fmla="*/ 0 h 5027983"/>
              <a:gd name="connsiteX14" fmla="*/ 2550007 w 4165447"/>
              <a:gd name="connsiteY14" fmla="*/ 2463800 h 5027983"/>
              <a:gd name="connsiteX15" fmla="*/ 0 w 4165447"/>
              <a:gd name="connsiteY15" fmla="*/ 2463800 h 50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5447" h="5027983">
                <a:moveTo>
                  <a:pt x="1615440" y="2564183"/>
                </a:moveTo>
                <a:lnTo>
                  <a:pt x="4165447" y="2564183"/>
                </a:lnTo>
                <a:lnTo>
                  <a:pt x="4165447" y="5027983"/>
                </a:lnTo>
                <a:lnTo>
                  <a:pt x="1615440" y="5027983"/>
                </a:lnTo>
                <a:close/>
                <a:moveTo>
                  <a:pt x="301307" y="2564182"/>
                </a:moveTo>
                <a:lnTo>
                  <a:pt x="1502006" y="2564182"/>
                </a:lnTo>
                <a:lnTo>
                  <a:pt x="1502006" y="4754879"/>
                </a:lnTo>
                <a:lnTo>
                  <a:pt x="301307" y="4754879"/>
                </a:lnTo>
                <a:close/>
                <a:moveTo>
                  <a:pt x="2653578" y="284480"/>
                </a:moveTo>
                <a:lnTo>
                  <a:pt x="3836988" y="284480"/>
                </a:lnTo>
                <a:lnTo>
                  <a:pt x="3836988" y="2463800"/>
                </a:lnTo>
                <a:lnTo>
                  <a:pt x="2653578" y="2463800"/>
                </a:lnTo>
                <a:close/>
                <a:moveTo>
                  <a:pt x="0" y="0"/>
                </a:moveTo>
                <a:lnTo>
                  <a:pt x="2550007" y="0"/>
                </a:lnTo>
                <a:lnTo>
                  <a:pt x="2550007" y="2463800"/>
                </a:lnTo>
                <a:lnTo>
                  <a:pt x="0" y="246380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333004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3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D1DAF-40DD-41EF-B375-DE10AE25C6E3}"/>
              </a:ext>
            </a:extLst>
          </p:cNvPr>
          <p:cNvSpPr/>
          <p:nvPr userDrawn="1"/>
        </p:nvSpPr>
        <p:spPr>
          <a:xfrm>
            <a:off x="2208211" y="-1"/>
            <a:ext cx="5391467" cy="6857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C2A31BD9-1992-4225-8153-D939A5BB0CD0}"/>
              </a:ext>
            </a:extLst>
          </p:cNvPr>
          <p:cNvSpPr>
            <a:spLocks noGrp="1"/>
          </p:cNvSpPr>
          <p:nvPr>
            <p:ph type="pic" sz="quarter" idx="19"/>
          </p:nvPr>
        </p:nvSpPr>
        <p:spPr>
          <a:xfrm>
            <a:off x="3254693" y="975362"/>
            <a:ext cx="3298507" cy="4907270"/>
          </a:xfrm>
          <a:custGeom>
            <a:avLst/>
            <a:gdLst>
              <a:gd name="connsiteX0" fmla="*/ 0 w 3298507"/>
              <a:gd name="connsiteY0" fmla="*/ 0 h 4907270"/>
              <a:gd name="connsiteX1" fmla="*/ 3298507 w 3298507"/>
              <a:gd name="connsiteY1" fmla="*/ 0 h 4907270"/>
              <a:gd name="connsiteX2" fmla="*/ 3298507 w 3298507"/>
              <a:gd name="connsiteY2" fmla="*/ 4907270 h 4907270"/>
              <a:gd name="connsiteX3" fmla="*/ 0 w 3298507"/>
              <a:gd name="connsiteY3" fmla="*/ 4907270 h 4907270"/>
            </a:gdLst>
            <a:ahLst/>
            <a:cxnLst>
              <a:cxn ang="0">
                <a:pos x="connsiteX0" y="connsiteY0"/>
              </a:cxn>
              <a:cxn ang="0">
                <a:pos x="connsiteX1" y="connsiteY1"/>
              </a:cxn>
              <a:cxn ang="0">
                <a:pos x="connsiteX2" y="connsiteY2"/>
              </a:cxn>
              <a:cxn ang="0">
                <a:pos x="connsiteX3" y="connsiteY3"/>
              </a:cxn>
            </a:cxnLst>
            <a:rect l="l" t="t" r="r" b="b"/>
            <a:pathLst>
              <a:path w="3298507" h="4907270">
                <a:moveTo>
                  <a:pt x="0" y="0"/>
                </a:moveTo>
                <a:lnTo>
                  <a:pt x="3298507" y="0"/>
                </a:lnTo>
                <a:lnTo>
                  <a:pt x="3298507" y="4907270"/>
                </a:lnTo>
                <a:lnTo>
                  <a:pt x="0" y="490727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7179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39">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94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9D5272-291E-4964-80B0-3854BB8E75A4}"/>
              </a:ext>
            </a:extLst>
          </p:cNvPr>
          <p:cNvSpPr/>
          <p:nvPr userDrawn="1"/>
        </p:nvSpPr>
        <p:spPr>
          <a:xfrm>
            <a:off x="7448697" y="0"/>
            <a:ext cx="4743303" cy="6862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6" name="Picture Placeholder 5">
            <a:extLst>
              <a:ext uri="{FF2B5EF4-FFF2-40B4-BE49-F238E27FC236}">
                <a16:creationId xmlns:a16="http://schemas.microsoft.com/office/drawing/2014/main" id="{AC9765F2-83DD-44F6-8AC6-26BA5DE207E7}"/>
              </a:ext>
            </a:extLst>
          </p:cNvPr>
          <p:cNvSpPr>
            <a:spLocks noGrp="1"/>
          </p:cNvSpPr>
          <p:nvPr>
            <p:ph type="pic" sz="quarter" idx="14"/>
          </p:nvPr>
        </p:nvSpPr>
        <p:spPr>
          <a:xfrm>
            <a:off x="5926238" y="815952"/>
            <a:ext cx="4057550" cy="5226096"/>
          </a:xfrm>
          <a:custGeom>
            <a:avLst/>
            <a:gdLst>
              <a:gd name="connsiteX0" fmla="*/ 0 w 4057550"/>
              <a:gd name="connsiteY0" fmla="*/ 0 h 5226096"/>
              <a:gd name="connsiteX1" fmla="*/ 4057550 w 4057550"/>
              <a:gd name="connsiteY1" fmla="*/ 0 h 5226096"/>
              <a:gd name="connsiteX2" fmla="*/ 4057550 w 4057550"/>
              <a:gd name="connsiteY2" fmla="*/ 3750261 h 5226096"/>
              <a:gd name="connsiteX3" fmla="*/ 2071868 w 4057550"/>
              <a:gd name="connsiteY3" fmla="*/ 3750261 h 5226096"/>
              <a:gd name="connsiteX4" fmla="*/ 2071868 w 4057550"/>
              <a:gd name="connsiteY4" fmla="*/ 5226096 h 5226096"/>
              <a:gd name="connsiteX5" fmla="*/ 0 w 4057550"/>
              <a:gd name="connsiteY5" fmla="*/ 5226096 h 52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550" h="5226096">
                <a:moveTo>
                  <a:pt x="0" y="0"/>
                </a:moveTo>
                <a:lnTo>
                  <a:pt x="4057550" y="0"/>
                </a:lnTo>
                <a:lnTo>
                  <a:pt x="4057550" y="3750261"/>
                </a:lnTo>
                <a:lnTo>
                  <a:pt x="2071868" y="3750261"/>
                </a:lnTo>
                <a:lnTo>
                  <a:pt x="2071868" y="5226096"/>
                </a:lnTo>
                <a:lnTo>
                  <a:pt x="0" y="5226096"/>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51406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FDCEA40-8FC4-4171-BDDD-F87C01AADC36}"/>
              </a:ext>
            </a:extLst>
          </p:cNvPr>
          <p:cNvSpPr>
            <a:spLocks noGrp="1"/>
          </p:cNvSpPr>
          <p:nvPr>
            <p:ph type="pic" sz="quarter" idx="14"/>
          </p:nvPr>
        </p:nvSpPr>
        <p:spPr>
          <a:xfrm>
            <a:off x="9983788" y="0"/>
            <a:ext cx="2208212" cy="6858000"/>
          </a:xfrm>
          <a:custGeom>
            <a:avLst/>
            <a:gdLst>
              <a:gd name="connsiteX0" fmla="*/ 0 w 2208212"/>
              <a:gd name="connsiteY0" fmla="*/ 0 h 6858000"/>
              <a:gd name="connsiteX1" fmla="*/ 2208212 w 2208212"/>
              <a:gd name="connsiteY1" fmla="*/ 0 h 6858000"/>
              <a:gd name="connsiteX2" fmla="*/ 2208212 w 2208212"/>
              <a:gd name="connsiteY2" fmla="*/ 6858000 h 6858000"/>
              <a:gd name="connsiteX3" fmla="*/ 0 w 22082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208212" h="6858000">
                <a:moveTo>
                  <a:pt x="0" y="0"/>
                </a:moveTo>
                <a:lnTo>
                  <a:pt x="2208212" y="0"/>
                </a:lnTo>
                <a:lnTo>
                  <a:pt x="2208212" y="6858000"/>
                </a:lnTo>
                <a:lnTo>
                  <a:pt x="0" y="685800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69607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296C37-1345-42BB-9145-A5DA1E6E6182}"/>
              </a:ext>
            </a:extLst>
          </p:cNvPr>
          <p:cNvSpPr>
            <a:spLocks noGrp="1"/>
          </p:cNvSpPr>
          <p:nvPr>
            <p:ph type="pic" sz="quarter" idx="15"/>
          </p:nvPr>
        </p:nvSpPr>
        <p:spPr>
          <a:xfrm>
            <a:off x="2208213" y="381965"/>
            <a:ext cx="4296759" cy="6476035"/>
          </a:xfrm>
          <a:custGeom>
            <a:avLst/>
            <a:gdLst>
              <a:gd name="connsiteX0" fmla="*/ 0 w 4296759"/>
              <a:gd name="connsiteY0" fmla="*/ 0 h 6476035"/>
              <a:gd name="connsiteX1" fmla="*/ 4296759 w 4296759"/>
              <a:gd name="connsiteY1" fmla="*/ 0 h 6476035"/>
              <a:gd name="connsiteX2" fmla="*/ 4296759 w 4296759"/>
              <a:gd name="connsiteY2" fmla="*/ 6476035 h 6476035"/>
              <a:gd name="connsiteX3" fmla="*/ 0 w 4296759"/>
              <a:gd name="connsiteY3" fmla="*/ 6476035 h 6476035"/>
            </a:gdLst>
            <a:ahLst/>
            <a:cxnLst>
              <a:cxn ang="0">
                <a:pos x="connsiteX0" y="connsiteY0"/>
              </a:cxn>
              <a:cxn ang="0">
                <a:pos x="connsiteX1" y="connsiteY1"/>
              </a:cxn>
              <a:cxn ang="0">
                <a:pos x="connsiteX2" y="connsiteY2"/>
              </a:cxn>
              <a:cxn ang="0">
                <a:pos x="connsiteX3" y="connsiteY3"/>
              </a:cxn>
            </a:cxnLst>
            <a:rect l="l" t="t" r="r" b="b"/>
            <a:pathLst>
              <a:path w="4296759" h="6476035">
                <a:moveTo>
                  <a:pt x="0" y="0"/>
                </a:moveTo>
                <a:lnTo>
                  <a:pt x="4296759" y="0"/>
                </a:lnTo>
                <a:lnTo>
                  <a:pt x="4296759" y="6476035"/>
                </a:lnTo>
                <a:lnTo>
                  <a:pt x="0" y="6476035"/>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20049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C3F9F5-8024-4ACC-96DE-F7CC6823E30F}"/>
              </a:ext>
            </a:extLst>
          </p:cNvPr>
          <p:cNvSpPr>
            <a:spLocks noGrp="1"/>
          </p:cNvSpPr>
          <p:nvPr>
            <p:ph type="pic" sz="quarter" idx="16"/>
          </p:nvPr>
        </p:nvSpPr>
        <p:spPr>
          <a:xfrm>
            <a:off x="8221246" y="0"/>
            <a:ext cx="3970755" cy="6858000"/>
          </a:xfrm>
          <a:custGeom>
            <a:avLst/>
            <a:gdLst>
              <a:gd name="connsiteX0" fmla="*/ 0 w 3970755"/>
              <a:gd name="connsiteY0" fmla="*/ 0 h 6858000"/>
              <a:gd name="connsiteX1" fmla="*/ 3970755 w 3970755"/>
              <a:gd name="connsiteY1" fmla="*/ 0 h 6858000"/>
              <a:gd name="connsiteX2" fmla="*/ 3970755 w 3970755"/>
              <a:gd name="connsiteY2" fmla="*/ 6858000 h 6858000"/>
              <a:gd name="connsiteX3" fmla="*/ 0 w 39707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70755" h="6858000">
                <a:moveTo>
                  <a:pt x="0" y="0"/>
                </a:moveTo>
                <a:lnTo>
                  <a:pt x="3970755" y="0"/>
                </a:lnTo>
                <a:lnTo>
                  <a:pt x="3970755" y="6858000"/>
                </a:lnTo>
                <a:lnTo>
                  <a:pt x="0" y="685800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
        <p:nvSpPr>
          <p:cNvPr id="7" name="Picture Placeholder 6">
            <a:extLst>
              <a:ext uri="{FF2B5EF4-FFF2-40B4-BE49-F238E27FC236}">
                <a16:creationId xmlns:a16="http://schemas.microsoft.com/office/drawing/2014/main" id="{8B2A0393-26F9-4DC4-B254-0DD1749BF871}"/>
              </a:ext>
            </a:extLst>
          </p:cNvPr>
          <p:cNvSpPr>
            <a:spLocks noGrp="1"/>
          </p:cNvSpPr>
          <p:nvPr>
            <p:ph type="pic" sz="quarter" idx="15"/>
          </p:nvPr>
        </p:nvSpPr>
        <p:spPr>
          <a:xfrm>
            <a:off x="2208213" y="1994221"/>
            <a:ext cx="1939398" cy="2869557"/>
          </a:xfrm>
          <a:custGeom>
            <a:avLst/>
            <a:gdLst>
              <a:gd name="connsiteX0" fmla="*/ 0 w 1939398"/>
              <a:gd name="connsiteY0" fmla="*/ 0 h 2869557"/>
              <a:gd name="connsiteX1" fmla="*/ 1939398 w 1939398"/>
              <a:gd name="connsiteY1" fmla="*/ 0 h 2869557"/>
              <a:gd name="connsiteX2" fmla="*/ 1939398 w 1939398"/>
              <a:gd name="connsiteY2" fmla="*/ 2869557 h 2869557"/>
              <a:gd name="connsiteX3" fmla="*/ 0 w 1939398"/>
              <a:gd name="connsiteY3" fmla="*/ 2869557 h 2869557"/>
            </a:gdLst>
            <a:ahLst/>
            <a:cxnLst>
              <a:cxn ang="0">
                <a:pos x="connsiteX0" y="connsiteY0"/>
              </a:cxn>
              <a:cxn ang="0">
                <a:pos x="connsiteX1" y="connsiteY1"/>
              </a:cxn>
              <a:cxn ang="0">
                <a:pos x="connsiteX2" y="connsiteY2"/>
              </a:cxn>
              <a:cxn ang="0">
                <a:pos x="connsiteX3" y="connsiteY3"/>
              </a:cxn>
            </a:cxnLst>
            <a:rect l="l" t="t" r="r" b="b"/>
            <a:pathLst>
              <a:path w="1939398" h="2869557">
                <a:moveTo>
                  <a:pt x="0" y="0"/>
                </a:moveTo>
                <a:lnTo>
                  <a:pt x="1939398" y="0"/>
                </a:lnTo>
                <a:lnTo>
                  <a:pt x="1939398" y="2869557"/>
                </a:lnTo>
                <a:lnTo>
                  <a:pt x="0" y="2869557"/>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84866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8781647B-C065-49E0-8B43-992D15767726}"/>
              </a:ext>
            </a:extLst>
          </p:cNvPr>
          <p:cNvSpPr>
            <a:spLocks noGrp="1"/>
          </p:cNvSpPr>
          <p:nvPr>
            <p:ph type="pic" sz="quarter" idx="17"/>
          </p:nvPr>
        </p:nvSpPr>
        <p:spPr>
          <a:xfrm>
            <a:off x="623887" y="1792727"/>
            <a:ext cx="5675311" cy="3256793"/>
          </a:xfrm>
          <a:custGeom>
            <a:avLst/>
            <a:gdLst>
              <a:gd name="connsiteX0" fmla="*/ 0 w 1662896"/>
              <a:gd name="connsiteY0" fmla="*/ 0 h 1620455"/>
              <a:gd name="connsiteX1" fmla="*/ 1662896 w 1662896"/>
              <a:gd name="connsiteY1" fmla="*/ 0 h 1620455"/>
              <a:gd name="connsiteX2" fmla="*/ 1662896 w 1662896"/>
              <a:gd name="connsiteY2" fmla="*/ 1620455 h 1620455"/>
              <a:gd name="connsiteX3" fmla="*/ 0 w 1662896"/>
              <a:gd name="connsiteY3" fmla="*/ 1620455 h 1620455"/>
            </a:gdLst>
            <a:ahLst/>
            <a:cxnLst>
              <a:cxn ang="0">
                <a:pos x="connsiteX0" y="connsiteY0"/>
              </a:cxn>
              <a:cxn ang="0">
                <a:pos x="connsiteX1" y="connsiteY1"/>
              </a:cxn>
              <a:cxn ang="0">
                <a:pos x="connsiteX2" y="connsiteY2"/>
              </a:cxn>
              <a:cxn ang="0">
                <a:pos x="connsiteX3" y="connsiteY3"/>
              </a:cxn>
            </a:cxnLst>
            <a:rect l="l" t="t" r="r" b="b"/>
            <a:pathLst>
              <a:path w="1662896" h="1620455">
                <a:moveTo>
                  <a:pt x="0" y="0"/>
                </a:moveTo>
                <a:lnTo>
                  <a:pt x="1662896" y="0"/>
                </a:lnTo>
                <a:lnTo>
                  <a:pt x="1662896" y="1620455"/>
                </a:lnTo>
                <a:lnTo>
                  <a:pt x="0" y="1620455"/>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204408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5971BC-24F8-452B-922C-24BEAC311BC7}"/>
              </a:ext>
            </a:extLst>
          </p:cNvPr>
          <p:cNvSpPr/>
          <p:nvPr userDrawn="1"/>
        </p:nvSpPr>
        <p:spPr>
          <a:xfrm>
            <a:off x="7518400" y="0"/>
            <a:ext cx="40497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a:extLst>
              <a:ext uri="{FF2B5EF4-FFF2-40B4-BE49-F238E27FC236}">
                <a16:creationId xmlns:a16="http://schemas.microsoft.com/office/drawing/2014/main" id="{F41EE173-5DFF-4A5D-B7AB-4A1F499E3F71}"/>
              </a:ext>
            </a:extLst>
          </p:cNvPr>
          <p:cNvSpPr>
            <a:spLocks noGrp="1"/>
          </p:cNvSpPr>
          <p:nvPr>
            <p:ph type="pic" sz="quarter" idx="17"/>
          </p:nvPr>
        </p:nvSpPr>
        <p:spPr>
          <a:xfrm>
            <a:off x="6370320" y="476250"/>
            <a:ext cx="3613468" cy="5477510"/>
          </a:xfrm>
          <a:custGeom>
            <a:avLst/>
            <a:gdLst>
              <a:gd name="connsiteX0" fmla="*/ 0 w 3613468"/>
              <a:gd name="connsiteY0" fmla="*/ 0 h 5477510"/>
              <a:gd name="connsiteX1" fmla="*/ 3613468 w 3613468"/>
              <a:gd name="connsiteY1" fmla="*/ 0 h 5477510"/>
              <a:gd name="connsiteX2" fmla="*/ 3613468 w 3613468"/>
              <a:gd name="connsiteY2" fmla="*/ 5477510 h 5477510"/>
              <a:gd name="connsiteX3" fmla="*/ 0 w 3613468"/>
              <a:gd name="connsiteY3" fmla="*/ 5477510 h 5477510"/>
            </a:gdLst>
            <a:ahLst/>
            <a:cxnLst>
              <a:cxn ang="0">
                <a:pos x="connsiteX0" y="connsiteY0"/>
              </a:cxn>
              <a:cxn ang="0">
                <a:pos x="connsiteX1" y="connsiteY1"/>
              </a:cxn>
              <a:cxn ang="0">
                <a:pos x="connsiteX2" y="connsiteY2"/>
              </a:cxn>
              <a:cxn ang="0">
                <a:pos x="connsiteX3" y="connsiteY3"/>
              </a:cxn>
            </a:cxnLst>
            <a:rect l="l" t="t" r="r" b="b"/>
            <a:pathLst>
              <a:path w="3613468" h="5477510">
                <a:moveTo>
                  <a:pt x="0" y="0"/>
                </a:moveTo>
                <a:lnTo>
                  <a:pt x="3613468" y="0"/>
                </a:lnTo>
                <a:lnTo>
                  <a:pt x="3613468" y="5477510"/>
                </a:lnTo>
                <a:lnTo>
                  <a:pt x="0" y="5477510"/>
                </a:lnTo>
                <a:close/>
              </a:path>
            </a:pathLst>
          </a:custGeom>
          <a:noFill/>
        </p:spPr>
        <p:txBody>
          <a:bodyPr wrap="square">
            <a:noAutofit/>
          </a:bodyPr>
          <a:lstStyle>
            <a:lvl1pPr>
              <a:defRPr lang="id-ID" sz="1200" dirty="0">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10458969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354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720" r:id="rId8"/>
    <p:sldLayoutId id="2147483722" r:id="rId9"/>
    <p:sldLayoutId id="2147483723" r:id="rId10"/>
    <p:sldLayoutId id="2147483724" r:id="rId11"/>
    <p:sldLayoutId id="2147483721"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19" r:id="rId35"/>
    <p:sldLayoutId id="214748371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dotloop.com/resource-center/trai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A9D6E4-B4BA-4386-B2BC-60BBE2F8E2A5}"/>
              </a:ext>
            </a:extLst>
          </p:cNvPr>
          <p:cNvSpPr txBox="1">
            <a:spLocks/>
          </p:cNvSpPr>
          <p:nvPr/>
        </p:nvSpPr>
        <p:spPr>
          <a:xfrm>
            <a:off x="810162" y="863871"/>
            <a:ext cx="6300134" cy="654423"/>
          </a:xfrm>
          <a:prstGeom prst="rect">
            <a:avLst/>
          </a:prstGeom>
        </p:spPr>
        <p:txBody>
          <a:bodyPr vert="horz" lIns="91440" tIns="45720" rIns="91440" bIns="45720" rtlCol="0" anchor="ctr">
            <a:noAutofit/>
          </a:bodyPr>
          <a:lstStyle>
            <a:defPPr>
              <a:defRPr lang="id-ID"/>
            </a:defPPr>
            <a:lvl1pPr>
              <a:lnSpc>
                <a:spcPct val="90000"/>
              </a:lnSpc>
              <a:spcBef>
                <a:spcPts val="0"/>
              </a:spcBef>
              <a:buNone/>
              <a:defRPr sz="4800" b="1">
                <a:solidFill>
                  <a:schemeClr val="bg2">
                    <a:lumMod val="25000"/>
                  </a:schemeClr>
                </a:solidFill>
                <a:latin typeface="Public Sans Black" pitchFamily="2" charset="0"/>
                <a:ea typeface="+mj-ea"/>
                <a:cs typeface="Poppins" panose="00000500000000000000" pitchFamily="50" charset="0"/>
              </a:defRPr>
            </a:lvl1pPr>
          </a:lstStyle>
          <a:p>
            <a:r>
              <a:rPr lang="en-US" sz="4000" b="0" dirty="0">
                <a:latin typeface="+mj-lt"/>
              </a:rPr>
              <a:t>dotloop</a:t>
            </a:r>
          </a:p>
        </p:txBody>
      </p:sp>
      <p:sp>
        <p:nvSpPr>
          <p:cNvPr id="6" name="Content Placeholder 2">
            <a:extLst>
              <a:ext uri="{FF2B5EF4-FFF2-40B4-BE49-F238E27FC236}">
                <a16:creationId xmlns:a16="http://schemas.microsoft.com/office/drawing/2014/main" id="{E7B15DD7-037A-4D41-AFED-192DDA04AE55}"/>
              </a:ext>
            </a:extLst>
          </p:cNvPr>
          <p:cNvSpPr txBox="1">
            <a:spLocks/>
          </p:cNvSpPr>
          <p:nvPr/>
        </p:nvSpPr>
        <p:spPr>
          <a:xfrm>
            <a:off x="819323" y="2062181"/>
            <a:ext cx="5388437" cy="150571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200" dirty="0">
                <a:solidFill>
                  <a:schemeClr val="bg2">
                    <a:lumMod val="25000"/>
                  </a:schemeClr>
                </a:solidFill>
                <a:ea typeface="Roboto" pitchFamily="2" charset="0"/>
                <a:cs typeface="Poppins" panose="00000500000000000000" pitchFamily="50" charset="0"/>
              </a:rPr>
              <a:t>Dotloop’s leading transaction management software connects agents, transaction coordinators, admins and customers on one collaborative platform to edit, </a:t>
            </a:r>
            <a:r>
              <a:rPr lang="en-US" sz="1200" dirty="0" err="1">
                <a:solidFill>
                  <a:schemeClr val="bg2">
                    <a:lumMod val="25000"/>
                  </a:schemeClr>
                </a:solidFill>
                <a:ea typeface="Roboto" pitchFamily="2" charset="0"/>
                <a:cs typeface="Poppins" panose="00000500000000000000" pitchFamily="50" charset="0"/>
              </a:rPr>
              <a:t>eSign</a:t>
            </a:r>
            <a:r>
              <a:rPr lang="en-US" sz="1200" dirty="0">
                <a:solidFill>
                  <a:schemeClr val="bg2">
                    <a:lumMod val="25000"/>
                  </a:schemeClr>
                </a:solidFill>
                <a:ea typeface="Roboto" pitchFamily="2" charset="0"/>
                <a:cs typeface="Poppins" panose="00000500000000000000" pitchFamily="50" charset="0"/>
              </a:rPr>
              <a:t> and share documents; gain compliance; and close deals faster and more efficiently. In online banking, you wouldn’t use a different app to transfer funds, another one to deposit, and yet another to pay bills. So why would you use different apps to manage your transactions? Dotloop is the real estate industry’s one start-to-finish, contract-to-close transaction management platform that brings all of the following together on one turnkey platform:</a:t>
            </a:r>
          </a:p>
        </p:txBody>
      </p:sp>
      <p:pic>
        <p:nvPicPr>
          <p:cNvPr id="38" name="Picture Placeholder 37" descr="A picture containing text, sky, electronics, computer&#10;&#10;Description automatically generated">
            <a:extLst>
              <a:ext uri="{FF2B5EF4-FFF2-40B4-BE49-F238E27FC236}">
                <a16:creationId xmlns:a16="http://schemas.microsoft.com/office/drawing/2014/main" id="{EA54DCC0-ECCF-B94E-B0AC-2DA08007A0F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41" r="541"/>
          <a:stretch>
            <a:fillRect/>
          </a:stretch>
        </p:blipFill>
        <p:spPr>
          <a:xfrm>
            <a:off x="6451600" y="0"/>
            <a:ext cx="5740400" cy="4284663"/>
          </a:xfrm>
        </p:spPr>
      </p:pic>
      <p:sp>
        <p:nvSpPr>
          <p:cNvPr id="13" name="Content Placeholder 2">
            <a:extLst>
              <a:ext uri="{FF2B5EF4-FFF2-40B4-BE49-F238E27FC236}">
                <a16:creationId xmlns:a16="http://schemas.microsoft.com/office/drawing/2014/main" id="{C4067B78-1D3D-9D40-8C0C-7929F62507FA}"/>
              </a:ext>
            </a:extLst>
          </p:cNvPr>
          <p:cNvSpPr txBox="1">
            <a:spLocks/>
          </p:cNvSpPr>
          <p:nvPr/>
        </p:nvSpPr>
        <p:spPr>
          <a:xfrm>
            <a:off x="810162" y="4111780"/>
            <a:ext cx="5224056" cy="24564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Comprehensive association forms coverage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Unlimited eSignatures with multiple ways to sign - text, email &amp; in-person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Document Templates - customized to how you work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Loop Templates – the ultimate productivity tool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Automated Tasks - customize and assign people and dates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Submit for Review - mobile or desktop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Compliance Workflows - customized and automated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75+ Integrations with leading real estate software partners </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Five star-rated mobile app to make offers, edit, </a:t>
            </a:r>
            <a:r>
              <a:rPr lang="en-US" sz="1000" b="1" dirty="0" err="1">
                <a:solidFill>
                  <a:schemeClr val="bg2">
                    <a:lumMod val="25000"/>
                  </a:schemeClr>
                </a:solidFill>
                <a:ea typeface="Roboto" pitchFamily="2" charset="0"/>
                <a:cs typeface="Poppins" panose="00000500000000000000" pitchFamily="50" charset="0"/>
              </a:rPr>
              <a:t>eSign</a:t>
            </a:r>
            <a:r>
              <a:rPr lang="en-US" sz="1000" b="1" dirty="0">
                <a:solidFill>
                  <a:schemeClr val="bg2">
                    <a:lumMod val="25000"/>
                  </a:schemeClr>
                </a:solidFill>
                <a:ea typeface="Roboto" pitchFamily="2" charset="0"/>
                <a:cs typeface="Poppins" panose="00000500000000000000" pitchFamily="50" charset="0"/>
              </a:rPr>
              <a:t>, submit for review &amp; text docs</a:t>
            </a:r>
          </a:p>
          <a:p>
            <a:pPr marL="0" indent="0">
              <a:lnSpc>
                <a:spcPct val="100000"/>
              </a:lnSpc>
              <a:spcBef>
                <a:spcPts val="0"/>
              </a:spcBef>
              <a:spcAft>
                <a:spcPts val="600"/>
              </a:spcAft>
              <a:buNone/>
            </a:pPr>
            <a:r>
              <a:rPr lang="en-US" sz="1000" b="1" dirty="0">
                <a:solidFill>
                  <a:schemeClr val="bg2">
                    <a:lumMod val="25000"/>
                  </a:schemeClr>
                </a:solidFill>
                <a:ea typeface="Roboto" pitchFamily="2" charset="0"/>
                <a:cs typeface="Poppins" panose="00000500000000000000" pitchFamily="50" charset="0"/>
              </a:rPr>
              <a:t>Free training on your terms - online, private 1:1s, video, certifications and more</a:t>
            </a:r>
            <a:r>
              <a:rPr lang="en-US" sz="1000" dirty="0">
                <a:solidFill>
                  <a:schemeClr val="bg2">
                    <a:lumMod val="25000"/>
                  </a:schemeClr>
                </a:solidFill>
                <a:ea typeface="Roboto" pitchFamily="2" charset="0"/>
                <a:cs typeface="Poppins" panose="00000500000000000000" pitchFamily="50" charset="0"/>
              </a:rPr>
              <a:t>! </a:t>
            </a:r>
          </a:p>
          <a:p>
            <a:pPr marL="0" indent="0">
              <a:lnSpc>
                <a:spcPct val="100000"/>
              </a:lnSpc>
              <a:spcBef>
                <a:spcPts val="0"/>
              </a:spcBef>
              <a:spcAft>
                <a:spcPts val="600"/>
              </a:spcAft>
              <a:buNone/>
            </a:pPr>
            <a:endParaRPr lang="en-US" sz="1100" dirty="0">
              <a:solidFill>
                <a:schemeClr val="bg2">
                  <a:lumMod val="25000"/>
                </a:schemeClr>
              </a:solidFill>
              <a:ea typeface="Roboto" pitchFamily="2" charset="0"/>
              <a:cs typeface="Poppins" panose="00000500000000000000" pitchFamily="50" charset="0"/>
            </a:endParaRPr>
          </a:p>
        </p:txBody>
      </p:sp>
      <p:sp>
        <p:nvSpPr>
          <p:cNvPr id="4" name="TextBox 3">
            <a:extLst>
              <a:ext uri="{FF2B5EF4-FFF2-40B4-BE49-F238E27FC236}">
                <a16:creationId xmlns:a16="http://schemas.microsoft.com/office/drawing/2014/main" id="{2FA1CDF8-1060-914E-BDF5-FD30FF984153}"/>
              </a:ext>
            </a:extLst>
          </p:cNvPr>
          <p:cNvSpPr txBox="1"/>
          <p:nvPr/>
        </p:nvSpPr>
        <p:spPr>
          <a:xfrm>
            <a:off x="3153398" y="1136591"/>
            <a:ext cx="0" cy="0"/>
          </a:xfrm>
          <a:prstGeom prst="rect">
            <a:avLst/>
          </a:prstGeom>
        </p:spPr>
        <p:txBody>
          <a:bodyPr vert="horz" wrap="none" lIns="91440" tIns="45720" rIns="91440" bIns="45720" rtlCol="0" anchor="ctr">
            <a:normAutofit fontScale="25000" lnSpcReduction="20000"/>
          </a:bodyPr>
          <a:lstStyle/>
          <a:p>
            <a:pPr algn="l">
              <a:spcBef>
                <a:spcPts val="0"/>
              </a:spcBef>
            </a:pPr>
            <a:endParaRPr lang="en-US" sz="3200" b="1" dirty="0">
              <a:solidFill>
                <a:schemeClr val="tx1">
                  <a:lumMod val="85000"/>
                  <a:lumOff val="15000"/>
                </a:schemeClr>
              </a:solidFill>
              <a:latin typeface="Poppins" panose="00000500000000000000" pitchFamily="50" charset="0"/>
              <a:cs typeface="Poppins" panose="00000500000000000000" pitchFamily="50" charset="0"/>
            </a:endParaRPr>
          </a:p>
        </p:txBody>
      </p:sp>
      <p:sp>
        <p:nvSpPr>
          <p:cNvPr id="31" name="Content Placeholder 2">
            <a:extLst>
              <a:ext uri="{FF2B5EF4-FFF2-40B4-BE49-F238E27FC236}">
                <a16:creationId xmlns:a16="http://schemas.microsoft.com/office/drawing/2014/main" id="{D5C92F4A-DE90-014D-8127-A4435E3F39E8}"/>
              </a:ext>
            </a:extLst>
          </p:cNvPr>
          <p:cNvSpPr txBox="1">
            <a:spLocks/>
          </p:cNvSpPr>
          <p:nvPr/>
        </p:nvSpPr>
        <p:spPr>
          <a:xfrm>
            <a:off x="6451600" y="5453743"/>
            <a:ext cx="5346701" cy="1505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000" b="1" dirty="0">
                <a:solidFill>
                  <a:schemeClr val="bg2">
                    <a:lumMod val="25000"/>
                  </a:schemeClr>
                </a:solidFill>
                <a:ea typeface="Roboto" pitchFamily="2" charset="0"/>
                <a:cs typeface="Poppins" panose="00000500000000000000" pitchFamily="50" charset="0"/>
              </a:rPr>
              <a:t>How to Get Started</a:t>
            </a:r>
          </a:p>
          <a:p>
            <a:pPr marL="0" indent="0">
              <a:lnSpc>
                <a:spcPct val="150000"/>
              </a:lnSpc>
              <a:spcBef>
                <a:spcPts val="0"/>
              </a:spcBef>
              <a:buNone/>
            </a:pPr>
            <a:r>
              <a:rPr lang="en-US" sz="1000" dirty="0">
                <a:solidFill>
                  <a:schemeClr val="bg2">
                    <a:lumMod val="25000"/>
                  </a:schemeClr>
                </a:solidFill>
                <a:ea typeface="Roboto" pitchFamily="2" charset="0"/>
                <a:cs typeface="Poppins" panose="00000500000000000000" pitchFamily="50" charset="0"/>
              </a:rPr>
              <a:t>The office admin will email you a setup email </a:t>
            </a:r>
          </a:p>
          <a:p>
            <a:pPr marL="0" indent="0">
              <a:lnSpc>
                <a:spcPct val="150000"/>
              </a:lnSpc>
              <a:spcBef>
                <a:spcPts val="0"/>
              </a:spcBef>
              <a:buNone/>
            </a:pPr>
            <a:r>
              <a:rPr lang="en-US" sz="1000" dirty="0">
                <a:solidFill>
                  <a:schemeClr val="bg2">
                    <a:lumMod val="25000"/>
                  </a:schemeClr>
                </a:solidFill>
                <a:ea typeface="Roboto" pitchFamily="2" charset="0"/>
                <a:cs typeface="Poppins" panose="00000500000000000000" pitchFamily="50" charset="0"/>
              </a:rPr>
              <a:t>Create your login from the email </a:t>
            </a:r>
          </a:p>
          <a:p>
            <a:pPr marL="0" indent="0">
              <a:lnSpc>
                <a:spcPct val="150000"/>
              </a:lnSpc>
              <a:spcBef>
                <a:spcPts val="0"/>
              </a:spcBef>
              <a:buNone/>
            </a:pPr>
            <a:r>
              <a:rPr lang="en-US" sz="1000" dirty="0">
                <a:solidFill>
                  <a:schemeClr val="bg2">
                    <a:lumMod val="25000"/>
                  </a:schemeClr>
                </a:solidFill>
                <a:ea typeface="Roboto" pitchFamily="2" charset="0"/>
                <a:cs typeface="Poppins" panose="00000500000000000000" pitchFamily="50" charset="0"/>
              </a:rPr>
              <a:t>Go </a:t>
            </a:r>
            <a:r>
              <a:rPr lang="en-US" sz="1000" b="1" dirty="0">
                <a:solidFill>
                  <a:schemeClr val="bg2">
                    <a:lumMod val="25000"/>
                  </a:schemeClr>
                </a:solidFill>
                <a:ea typeface="Roboto" pitchFamily="2" charset="0"/>
                <a:cs typeface="Poppins" panose="00000500000000000000" pitchFamily="50" charset="0"/>
              </a:rPr>
              <a:t>to </a:t>
            </a:r>
            <a:r>
              <a:rPr lang="en-US" sz="1000" b="1" dirty="0">
                <a:solidFill>
                  <a:schemeClr val="bg2">
                    <a:lumMod val="25000"/>
                  </a:schemeClr>
                </a:solidFill>
                <a:ea typeface="Roboto" pitchFamily="2" charset="0"/>
                <a:cs typeface="Poppins" panose="00000500000000000000" pitchFamily="50" charset="0"/>
                <a:hlinkClick r:id="rId4"/>
              </a:rPr>
              <a:t>https://</a:t>
            </a:r>
            <a:r>
              <a:rPr lang="en-US" sz="1000" b="1" dirty="0" err="1">
                <a:solidFill>
                  <a:schemeClr val="bg2">
                    <a:lumMod val="25000"/>
                  </a:schemeClr>
                </a:solidFill>
                <a:ea typeface="Roboto" pitchFamily="2" charset="0"/>
                <a:cs typeface="Poppins" panose="00000500000000000000" pitchFamily="50" charset="0"/>
                <a:hlinkClick r:id="rId4"/>
              </a:rPr>
              <a:t>www.dotloop.com</a:t>
            </a:r>
            <a:r>
              <a:rPr lang="en-US" sz="1000" b="1" dirty="0">
                <a:solidFill>
                  <a:schemeClr val="bg2">
                    <a:lumMod val="25000"/>
                  </a:schemeClr>
                </a:solidFill>
                <a:ea typeface="Roboto" pitchFamily="2" charset="0"/>
                <a:cs typeface="Poppins" panose="00000500000000000000" pitchFamily="50" charset="0"/>
                <a:hlinkClick r:id="rId4"/>
              </a:rPr>
              <a:t>/resource-center/training/ </a:t>
            </a:r>
            <a:r>
              <a:rPr lang="en-US" sz="1000" dirty="0">
                <a:solidFill>
                  <a:schemeClr val="bg2">
                    <a:lumMod val="25000"/>
                  </a:schemeClr>
                </a:solidFill>
                <a:ea typeface="Roboto" pitchFamily="2" charset="0"/>
                <a:cs typeface="Poppins" panose="00000500000000000000" pitchFamily="50" charset="0"/>
              </a:rPr>
              <a:t>for online videos &amp; tutorials</a:t>
            </a:r>
          </a:p>
        </p:txBody>
      </p:sp>
      <p:sp>
        <p:nvSpPr>
          <p:cNvPr id="32" name="Title 1">
            <a:extLst>
              <a:ext uri="{FF2B5EF4-FFF2-40B4-BE49-F238E27FC236}">
                <a16:creationId xmlns:a16="http://schemas.microsoft.com/office/drawing/2014/main" id="{601148A3-1B31-BE4F-966A-13F4370921F5}"/>
              </a:ext>
            </a:extLst>
          </p:cNvPr>
          <p:cNvSpPr txBox="1">
            <a:spLocks/>
          </p:cNvSpPr>
          <p:nvPr/>
        </p:nvSpPr>
        <p:spPr>
          <a:xfrm>
            <a:off x="819323" y="1518294"/>
            <a:ext cx="8100449" cy="438358"/>
          </a:xfrm>
          <a:prstGeom prst="rect">
            <a:avLst/>
          </a:prstGeom>
        </p:spPr>
        <p:txBody>
          <a:bodyPr vert="horz" lIns="91440" tIns="45720" rIns="91440" bIns="45720" rtlCol="0" anchor="ctr">
            <a:noAutofit/>
          </a:bodyPr>
          <a:lstStyle>
            <a:defPPr>
              <a:defRPr lang="id-ID"/>
            </a:defPPr>
            <a:lvl1pPr>
              <a:lnSpc>
                <a:spcPct val="90000"/>
              </a:lnSpc>
              <a:spcBef>
                <a:spcPts val="0"/>
              </a:spcBef>
              <a:buNone/>
              <a:defRPr sz="4800" b="1">
                <a:solidFill>
                  <a:schemeClr val="bg2">
                    <a:lumMod val="25000"/>
                  </a:schemeClr>
                </a:solidFill>
                <a:latin typeface="Public Sans Black" pitchFamily="2" charset="0"/>
                <a:ea typeface="+mj-ea"/>
                <a:cs typeface="Poppins" panose="00000500000000000000" pitchFamily="50" charset="0"/>
              </a:defRPr>
            </a:lvl1pPr>
          </a:lstStyle>
          <a:p>
            <a:r>
              <a:rPr lang="en-US" sz="1600" b="0" dirty="0">
                <a:latin typeface="+mj-lt"/>
              </a:rPr>
              <a:t>Your All-in-One </a:t>
            </a:r>
          </a:p>
          <a:p>
            <a:r>
              <a:rPr lang="en-US" sz="1600" b="0" dirty="0">
                <a:latin typeface="+mj-lt"/>
              </a:rPr>
              <a:t>Transaction Management Partner</a:t>
            </a:r>
          </a:p>
        </p:txBody>
      </p:sp>
      <p:cxnSp>
        <p:nvCxnSpPr>
          <p:cNvPr id="35" name="Straight Connector 34">
            <a:extLst>
              <a:ext uri="{FF2B5EF4-FFF2-40B4-BE49-F238E27FC236}">
                <a16:creationId xmlns:a16="http://schemas.microsoft.com/office/drawing/2014/main" id="{C6D7404C-3516-6944-BCC9-5012E2A19C47}"/>
              </a:ext>
            </a:extLst>
          </p:cNvPr>
          <p:cNvCxnSpPr>
            <a:cxnSpLocks/>
          </p:cNvCxnSpPr>
          <p:nvPr/>
        </p:nvCxnSpPr>
        <p:spPr>
          <a:xfrm flipH="1">
            <a:off x="359728" y="0"/>
            <a:ext cx="0" cy="173206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74442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4F4F4"/>
      </a:accent1>
      <a:accent2>
        <a:srgbClr val="C2C8D3"/>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ormAutofit/>
      </a:bodyPr>
      <a:lstStyle>
        <a:defPPr algn="l">
          <a:spcBef>
            <a:spcPts val="0"/>
          </a:spcBef>
          <a:defRPr sz="3200" b="1" dirty="0">
            <a:solidFill>
              <a:schemeClr val="tx1">
                <a:lumMod val="85000"/>
                <a:lumOff val="15000"/>
              </a:schemeClr>
            </a:solidFill>
            <a:latin typeface="Poppins" panose="00000500000000000000" pitchFamily="50" charset="0"/>
            <a:cs typeface="Poppins" panose="00000500000000000000" pitchFamily="50"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6773</TotalTime>
  <Words>347</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Lato</vt:lpstr>
      <vt:lpstr>Poppins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 Meyta</dc:creator>
  <cp:lastModifiedBy>Nicholas Wright</cp:lastModifiedBy>
  <cp:revision>288</cp:revision>
  <dcterms:created xsi:type="dcterms:W3CDTF">2021-01-07T03:58:06Z</dcterms:created>
  <dcterms:modified xsi:type="dcterms:W3CDTF">2022-03-03T03:11:01Z</dcterms:modified>
</cp:coreProperties>
</file>