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316" r:id="rId2"/>
    <p:sldId id="280" r:id="rId3"/>
    <p:sldId id="261" r:id="rId4"/>
    <p:sldId id="262" r:id="rId5"/>
    <p:sldId id="259" r:id="rId6"/>
    <p:sldId id="299" r:id="rId7"/>
    <p:sldId id="309" r:id="rId8"/>
    <p:sldId id="312" r:id="rId9"/>
    <p:sldId id="311" r:id="rId10"/>
    <p:sldId id="317" r:id="rId11"/>
    <p:sldId id="293" r:id="rId12"/>
    <p:sldId id="313" r:id="rId13"/>
    <p:sldId id="264" r:id="rId14"/>
    <p:sldId id="269" r:id="rId15"/>
    <p:sldId id="270" r:id="rId16"/>
    <p:sldId id="288" r:id="rId17"/>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 userDrawn="1">
          <p15:clr>
            <a:srgbClr val="A4A3A4"/>
          </p15:clr>
        </p15:guide>
        <p15:guide id="3" pos="6289" userDrawn="1">
          <p15:clr>
            <a:srgbClr val="A4A3A4"/>
          </p15:clr>
        </p15:guide>
        <p15:guide id="4" pos="393" userDrawn="1">
          <p15:clr>
            <a:srgbClr val="A4A3A4"/>
          </p15:clr>
        </p15:guide>
        <p15:guide id="5" pos="7287" userDrawn="1">
          <p15:clr>
            <a:srgbClr val="A4A3A4"/>
          </p15:clr>
        </p15:guide>
        <p15:guide id="6" orient="horz" pos="312" userDrawn="1">
          <p15:clr>
            <a:srgbClr val="A4A3A4"/>
          </p15:clr>
        </p15:guide>
        <p15:guide id="9" orient="horz" pos="4020" userDrawn="1">
          <p15:clr>
            <a:srgbClr val="A4A3A4"/>
          </p15:clr>
        </p15:guide>
        <p15:guide id="10" pos="42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 Meyta" initials="TM" lastIdx="1" clrIdx="0">
    <p:extLst>
      <p:ext uri="{19B8F6BF-5375-455C-9EA6-DF929625EA0E}">
        <p15:presenceInfo xmlns:p15="http://schemas.microsoft.com/office/powerpoint/2012/main" userId="Tan Mey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9DD7"/>
    <a:srgbClr val="8793A9"/>
    <a:srgbClr val="F4F4F4"/>
    <a:srgbClr val="C2C8D3"/>
    <a:srgbClr val="D5D9E1"/>
    <a:srgbClr val="EAE9E9"/>
    <a:srgbClr val="D2D2D2"/>
    <a:srgbClr val="E6E6E6"/>
    <a:srgbClr val="2ED3C5"/>
    <a:srgbClr val="161D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06" autoAdjust="0"/>
    <p:restoredTop sz="73896"/>
  </p:normalViewPr>
  <p:slideViewPr>
    <p:cSldViewPr snapToGrid="0">
      <p:cViewPr varScale="1">
        <p:scale>
          <a:sx n="82" d="100"/>
          <a:sy n="82" d="100"/>
        </p:scale>
        <p:origin x="2096" y="168"/>
      </p:cViewPr>
      <p:guideLst>
        <p:guide pos="576"/>
        <p:guide pos="6289"/>
        <p:guide pos="393"/>
        <p:guide pos="7287"/>
        <p:guide orient="horz" pos="312"/>
        <p:guide orient="horz" pos="4020"/>
        <p:guide pos="4248"/>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D4578A-711D-44AD-8836-056140BB5E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a:extLst>
              <a:ext uri="{FF2B5EF4-FFF2-40B4-BE49-F238E27FC236}">
                <a16:creationId xmlns:a16="http://schemas.microsoft.com/office/drawing/2014/main" id="{5082001A-DC87-4A38-B3FC-94DC4BED8B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7E5C5F-05FE-4FA4-A0FC-75CC46C10DEF}" type="datetimeFigureOut">
              <a:rPr lang="id-ID" smtClean="0"/>
              <a:t>01/03/22</a:t>
            </a:fld>
            <a:endParaRPr lang="id-ID"/>
          </a:p>
        </p:txBody>
      </p:sp>
      <p:sp>
        <p:nvSpPr>
          <p:cNvPr id="4" name="Footer Placeholder 3">
            <a:extLst>
              <a:ext uri="{FF2B5EF4-FFF2-40B4-BE49-F238E27FC236}">
                <a16:creationId xmlns:a16="http://schemas.microsoft.com/office/drawing/2014/main" id="{724178B6-84F3-484F-9BDC-B4812EC88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a:extLst>
              <a:ext uri="{FF2B5EF4-FFF2-40B4-BE49-F238E27FC236}">
                <a16:creationId xmlns:a16="http://schemas.microsoft.com/office/drawing/2014/main" id="{17C4CA3F-7470-4471-961A-9581FE40F6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A17DF2-F252-49D2-B999-6F25FE6DB15F}" type="slidenum">
              <a:rPr lang="id-ID" smtClean="0"/>
              <a:t>‹#›</a:t>
            </a:fld>
            <a:endParaRPr lang="id-ID"/>
          </a:p>
        </p:txBody>
      </p:sp>
    </p:spTree>
    <p:extLst>
      <p:ext uri="{BB962C8B-B14F-4D97-AF65-F5344CB8AC3E}">
        <p14:creationId xmlns:p14="http://schemas.microsoft.com/office/powerpoint/2010/main" val="4137043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169C1-B754-A946-911B-59532B762485}" type="datetimeFigureOut">
              <a:rPr lang="en-US" smtClean="0"/>
              <a:t>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A5F58-475C-3B42-9469-A51AADEC2C0E}" type="slidenum">
              <a:rPr lang="en-US" smtClean="0"/>
              <a:t>‹#›</a:t>
            </a:fld>
            <a:endParaRPr lang="en-US"/>
          </a:p>
        </p:txBody>
      </p:sp>
    </p:spTree>
    <p:extLst>
      <p:ext uri="{BB962C8B-B14F-4D97-AF65-F5344CB8AC3E}">
        <p14:creationId xmlns:p14="http://schemas.microsoft.com/office/powerpoint/2010/main" val="110887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5F58-475C-3B42-9469-A51AADEC2C0E}" type="slidenum">
              <a:rPr lang="en-US" smtClean="0"/>
              <a:t>1</a:t>
            </a:fld>
            <a:endParaRPr lang="en-US"/>
          </a:p>
        </p:txBody>
      </p:sp>
    </p:spTree>
    <p:extLst>
      <p:ext uri="{BB962C8B-B14F-4D97-AF65-F5344CB8AC3E}">
        <p14:creationId xmlns:p14="http://schemas.microsoft.com/office/powerpoint/2010/main" val="362681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5F58-475C-3B42-9469-A51AADEC2C0E}" type="slidenum">
              <a:rPr lang="en-US" smtClean="0"/>
              <a:t>15</a:t>
            </a:fld>
            <a:endParaRPr lang="en-US"/>
          </a:p>
        </p:txBody>
      </p:sp>
    </p:spTree>
    <p:extLst>
      <p:ext uri="{BB962C8B-B14F-4D97-AF65-F5344CB8AC3E}">
        <p14:creationId xmlns:p14="http://schemas.microsoft.com/office/powerpoint/2010/main" val="180909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ea typeface="Roboto" pitchFamily="2" charset="0"/>
                <a:cs typeface="Poppins" panose="00000500000000000000" pitchFamily="50" charset="0"/>
              </a:rPr>
              <a:t>Most importantly, don’t confuse your brand story with your marketing message, but rather, share the underlying inspiration that drives you and your team.</a:t>
            </a:r>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4</a:t>
            </a:fld>
            <a:endParaRPr lang="en-US"/>
          </a:p>
        </p:txBody>
      </p:sp>
    </p:spTree>
    <p:extLst>
      <p:ext uri="{BB962C8B-B14F-4D97-AF65-F5344CB8AC3E}">
        <p14:creationId xmlns:p14="http://schemas.microsoft.com/office/powerpoint/2010/main" val="985163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ea typeface="Roboto" pitchFamily="2" charset="0"/>
                <a:cs typeface="Poppins" panose="00000500000000000000" pitchFamily="50" charset="0"/>
              </a:rPr>
              <a:t>The best way to sell your company culture is through the words of your own agents. Collect a few testimonials from the group and feature their smiling faces next to their quotes to make a compelling impression.</a:t>
            </a:r>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5</a:t>
            </a:fld>
            <a:endParaRPr lang="en-US"/>
          </a:p>
        </p:txBody>
      </p:sp>
    </p:spTree>
    <p:extLst>
      <p:ext uri="{BB962C8B-B14F-4D97-AF65-F5344CB8AC3E}">
        <p14:creationId xmlns:p14="http://schemas.microsoft.com/office/powerpoint/2010/main" val="136847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ea typeface="Roboto" pitchFamily="2" charset="0"/>
                <a:cs typeface="Poppins" panose="00000500000000000000" pitchFamily="50" charset="0"/>
              </a:rPr>
              <a:t>How do you set your brokerage or team apart from the competition? Do you have a killer in-house social media marketing and ad design team? Maybe you provide complementary blog content and email nurture campaigns. Or, perhaps you offer 3D floor plans, videos &amp; photography. Sell it here!</a:t>
            </a:r>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7</a:t>
            </a:fld>
            <a:endParaRPr lang="en-US"/>
          </a:p>
        </p:txBody>
      </p:sp>
    </p:spTree>
    <p:extLst>
      <p:ext uri="{BB962C8B-B14F-4D97-AF65-F5344CB8AC3E}">
        <p14:creationId xmlns:p14="http://schemas.microsoft.com/office/powerpoint/2010/main" val="178564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ea typeface="Roboto" pitchFamily="2" charset="0"/>
                <a:cs typeface="Poppins" panose="00000500000000000000" pitchFamily="50" charset="0"/>
              </a:rPr>
              <a:t>Top brokers know that recruiting real estate agents is an ongoing process. To attract a healthy stream of top producers, brokers must not only engage in active agent recruitment every day, but also, keep their training offerings fresh and new by offering different types of training programs that will keep agents engaged at every level.</a:t>
            </a:r>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8</a:t>
            </a:fld>
            <a:endParaRPr lang="en-US"/>
          </a:p>
        </p:txBody>
      </p:sp>
    </p:spTree>
    <p:extLst>
      <p:ext uri="{BB962C8B-B14F-4D97-AF65-F5344CB8AC3E}">
        <p14:creationId xmlns:p14="http://schemas.microsoft.com/office/powerpoint/2010/main" val="76578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ea typeface="Roboto" pitchFamily="2" charset="0"/>
                <a:cs typeface="Poppins" panose="00000500000000000000" pitchFamily="50" charset="0"/>
              </a:rPr>
              <a:t>Brokerages and teams who want to stand apart from the competition have to offer more than just a great commission package. Agents’ wish lists and must-haves are changing.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ea typeface="Roboto" pitchFamily="2" charset="0"/>
                <a:cs typeface="Poppins" panose="00000500000000000000" pitchFamily="50" charset="0"/>
              </a:rPr>
              <a:t>Younger tech-savvy agents, for instance, want well-integrated systems that let them log in once and access all their tech from a centralized platform. And everyone wants mobile tech tools that allow them to transact remotely.</a:t>
            </a:r>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9</a:t>
            </a:fld>
            <a:endParaRPr lang="en-US"/>
          </a:p>
        </p:txBody>
      </p:sp>
    </p:spTree>
    <p:extLst>
      <p:ext uri="{BB962C8B-B14F-4D97-AF65-F5344CB8AC3E}">
        <p14:creationId xmlns:p14="http://schemas.microsoft.com/office/powerpoint/2010/main" val="2448845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ea typeface="Roboto" pitchFamily="2" charset="0"/>
                <a:cs typeface="Poppins" panose="00000500000000000000" pitchFamily="50" charset="0"/>
              </a:rPr>
              <a:t>Send your recruitment paperwork via dotloop to new recruits to get them comfortable with the transaction management software from Day One. Dotloop’s onboarding tool offers a tasks checklist that makes it easy for new hires to fill out and sign online paperwork, including 1099s and non-disclosure agreements, all of which can be stored within preset templates. You can even upload photographs of interviewing prospects with their resumes to organize and manage the hiring process. With dotloop’s five star-rated mobile app, the agents can </a:t>
            </a:r>
            <a:r>
              <a:rPr lang="en-US" sz="1200" dirty="0" err="1">
                <a:solidFill>
                  <a:schemeClr val="bg2">
                    <a:lumMod val="25000"/>
                  </a:schemeClr>
                </a:solidFill>
                <a:ea typeface="Roboto" pitchFamily="2" charset="0"/>
                <a:cs typeface="Poppins" panose="00000500000000000000" pitchFamily="50" charset="0"/>
              </a:rPr>
              <a:t>eSign</a:t>
            </a:r>
            <a:r>
              <a:rPr lang="en-US" sz="1200" dirty="0">
                <a:solidFill>
                  <a:schemeClr val="bg2">
                    <a:lumMod val="25000"/>
                  </a:schemeClr>
                </a:solidFill>
                <a:ea typeface="Roboto" pitchFamily="2" charset="0"/>
                <a:cs typeface="Poppins" panose="00000500000000000000" pitchFamily="50" charset="0"/>
              </a:rPr>
              <a:t>, submit and store all their onboarding paperwork wherever they want.</a:t>
            </a:r>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10</a:t>
            </a:fld>
            <a:endParaRPr lang="en-US"/>
          </a:p>
        </p:txBody>
      </p:sp>
    </p:spTree>
    <p:extLst>
      <p:ext uri="{BB962C8B-B14F-4D97-AF65-F5344CB8AC3E}">
        <p14:creationId xmlns:p14="http://schemas.microsoft.com/office/powerpoint/2010/main" val="723408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ea typeface="Roboto" pitchFamily="2" charset="0"/>
                <a:cs typeface="Poppins" panose="00000500000000000000" pitchFamily="50" charset="0"/>
              </a:rPr>
              <a:t>How do you structure your commissions? Do you have built-in incentives for next-level agents? Make sure to include any benefits that add up to the total compensation package.</a:t>
            </a:r>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11</a:t>
            </a:fld>
            <a:endParaRPr lang="en-US"/>
          </a:p>
        </p:txBody>
      </p:sp>
    </p:spTree>
    <p:extLst>
      <p:ext uri="{BB962C8B-B14F-4D97-AF65-F5344CB8AC3E}">
        <p14:creationId xmlns:p14="http://schemas.microsoft.com/office/powerpoint/2010/main" val="285781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ea typeface="Roboto" pitchFamily="2" charset="0"/>
                <a:cs typeface="Poppins" panose="00000500000000000000" pitchFamily="50" charset="0"/>
              </a:rPr>
              <a:t>How does your brokerage give back to the community? Maybe you volunteer at a local food bank or partner with local high schools to intern students interested in real estate as a career. There are no wrong answers – just positive opportunities to give your new recruits a reason to feel good about joining your team. Make sure to include lots of pictures from previous philanthropic events in this space.</a:t>
            </a:r>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12</a:t>
            </a:fld>
            <a:endParaRPr lang="en-US"/>
          </a:p>
        </p:txBody>
      </p:sp>
    </p:spTree>
    <p:extLst>
      <p:ext uri="{BB962C8B-B14F-4D97-AF65-F5344CB8AC3E}">
        <p14:creationId xmlns:p14="http://schemas.microsoft.com/office/powerpoint/2010/main" val="3515512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C78A23-C653-D646-9180-1941D8DC66BF}"/>
              </a:ext>
            </a:extLst>
          </p:cNvPr>
          <p:cNvSpPr/>
          <p:nvPr userDrawn="1"/>
        </p:nvSpPr>
        <p:spPr>
          <a:xfrm>
            <a:off x="0" y="2818151"/>
            <a:ext cx="12191999" cy="40519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Picture Placeholder 9">
            <a:extLst>
              <a:ext uri="{FF2B5EF4-FFF2-40B4-BE49-F238E27FC236}">
                <a16:creationId xmlns:a16="http://schemas.microsoft.com/office/drawing/2014/main" id="{8B1C4AD3-C341-43C0-86AB-AF75CEB0D3A5}"/>
              </a:ext>
            </a:extLst>
          </p:cNvPr>
          <p:cNvSpPr>
            <a:spLocks noGrp="1"/>
          </p:cNvSpPr>
          <p:nvPr>
            <p:ph type="pic" sz="quarter" idx="14"/>
          </p:nvPr>
        </p:nvSpPr>
        <p:spPr>
          <a:xfrm>
            <a:off x="0" y="0"/>
            <a:ext cx="7738533" cy="6858000"/>
          </a:xfrm>
          <a:custGeom>
            <a:avLst/>
            <a:gdLst>
              <a:gd name="connsiteX0" fmla="*/ 0 w 4968240"/>
              <a:gd name="connsiteY0" fmla="*/ 0 h 6858000"/>
              <a:gd name="connsiteX1" fmla="*/ 4968240 w 4968240"/>
              <a:gd name="connsiteY1" fmla="*/ 0 h 6858000"/>
              <a:gd name="connsiteX2" fmla="*/ 4968240 w 4968240"/>
              <a:gd name="connsiteY2" fmla="*/ 6858000 h 6858000"/>
              <a:gd name="connsiteX3" fmla="*/ 0 w 49682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68240" h="6858000">
                <a:moveTo>
                  <a:pt x="0" y="0"/>
                </a:moveTo>
                <a:lnTo>
                  <a:pt x="4968240" y="0"/>
                </a:lnTo>
                <a:lnTo>
                  <a:pt x="4968240" y="6858000"/>
                </a:lnTo>
                <a:lnTo>
                  <a:pt x="0" y="6858000"/>
                </a:lnTo>
                <a:close/>
              </a:path>
            </a:pathLst>
          </a:custGeom>
          <a:noFill/>
        </p:spPr>
        <p:txBody>
          <a:bodyPr wrap="square">
            <a:noAutofit/>
          </a:bodyPr>
          <a:lstStyle>
            <a:lvl1pPr>
              <a:defRPr sz="1200">
                <a:latin typeface="Lato" panose="020F0502020204030203" pitchFamily="34" charset="0"/>
              </a:defRPr>
            </a:lvl1pPr>
          </a:lstStyle>
          <a:p>
            <a:endParaRPr lang="id-ID" dirty="0"/>
          </a:p>
        </p:txBody>
      </p:sp>
      <p:sp>
        <p:nvSpPr>
          <p:cNvPr id="11" name="TextBox 10">
            <a:extLst>
              <a:ext uri="{FF2B5EF4-FFF2-40B4-BE49-F238E27FC236}">
                <a16:creationId xmlns:a16="http://schemas.microsoft.com/office/drawing/2014/main" id="{354BA23E-563A-4909-AD37-42BE7D14CE36}"/>
              </a:ext>
            </a:extLst>
          </p:cNvPr>
          <p:cNvSpPr txBox="1"/>
          <p:nvPr userDrawn="1"/>
        </p:nvSpPr>
        <p:spPr>
          <a:xfrm>
            <a:off x="8206451" y="1215342"/>
            <a:ext cx="914400" cy="914400"/>
          </a:xfrm>
          <a:prstGeom prst="rect">
            <a:avLst/>
          </a:prstGeom>
        </p:spPr>
        <p:txBody>
          <a:bodyPr vert="horz" wrap="none" lIns="91440" tIns="45720" rIns="91440" bIns="45720" rtlCol="0" anchor="ctr">
            <a:normAutofit/>
          </a:bodyPr>
          <a:lstStyle/>
          <a:p>
            <a:pPr algn="l">
              <a:spcBef>
                <a:spcPts val="0"/>
              </a:spcBef>
            </a:pPr>
            <a:endParaRPr lang="id-ID" sz="3200" b="1" dirty="0">
              <a:solidFill>
                <a:schemeClr val="tx1">
                  <a:lumMod val="85000"/>
                  <a:lumOff val="15000"/>
                </a:schemeClr>
              </a:solidFill>
              <a:latin typeface="Poppins" panose="00000500000000000000" pitchFamily="50" charset="0"/>
              <a:cs typeface="Poppins" panose="00000500000000000000" pitchFamily="50" charset="0"/>
            </a:endParaRPr>
          </a:p>
        </p:txBody>
      </p:sp>
      <p:sp>
        <p:nvSpPr>
          <p:cNvPr id="4" name="Picture Placeholder 13">
            <a:extLst>
              <a:ext uri="{FF2B5EF4-FFF2-40B4-BE49-F238E27FC236}">
                <a16:creationId xmlns:a16="http://schemas.microsoft.com/office/drawing/2014/main" id="{FF283AFE-DD5C-2943-AD8B-423ED002BEA0}"/>
              </a:ext>
            </a:extLst>
          </p:cNvPr>
          <p:cNvSpPr>
            <a:spLocks noGrp="1"/>
          </p:cNvSpPr>
          <p:nvPr>
            <p:ph type="pic" sz="quarter" idx="15" hasCustomPrompt="1"/>
          </p:nvPr>
        </p:nvSpPr>
        <p:spPr>
          <a:xfrm>
            <a:off x="8060267" y="526932"/>
            <a:ext cx="3615265" cy="2291219"/>
          </a:xfrm>
          <a:custGeom>
            <a:avLst/>
            <a:gdLst>
              <a:gd name="connsiteX0" fmla="*/ 0 w 5512101"/>
              <a:gd name="connsiteY0" fmla="*/ 0 h 3908460"/>
              <a:gd name="connsiteX1" fmla="*/ 5512101 w 5512101"/>
              <a:gd name="connsiteY1" fmla="*/ 0 h 3908460"/>
              <a:gd name="connsiteX2" fmla="*/ 5512101 w 5512101"/>
              <a:gd name="connsiteY2" fmla="*/ 3908460 h 3908460"/>
              <a:gd name="connsiteX3" fmla="*/ 0 w 5512101"/>
              <a:gd name="connsiteY3" fmla="*/ 3908460 h 3908460"/>
            </a:gdLst>
            <a:ahLst/>
            <a:cxnLst>
              <a:cxn ang="0">
                <a:pos x="connsiteX0" y="connsiteY0"/>
              </a:cxn>
              <a:cxn ang="0">
                <a:pos x="connsiteX1" y="connsiteY1"/>
              </a:cxn>
              <a:cxn ang="0">
                <a:pos x="connsiteX2" y="connsiteY2"/>
              </a:cxn>
              <a:cxn ang="0">
                <a:pos x="connsiteX3" y="connsiteY3"/>
              </a:cxn>
            </a:cxnLst>
            <a:rect l="l" t="t" r="r" b="b"/>
            <a:pathLst>
              <a:path w="5512101" h="3908460">
                <a:moveTo>
                  <a:pt x="0" y="0"/>
                </a:moveTo>
                <a:lnTo>
                  <a:pt x="5512101" y="0"/>
                </a:lnTo>
                <a:lnTo>
                  <a:pt x="5512101" y="3908460"/>
                </a:lnTo>
                <a:lnTo>
                  <a:pt x="0" y="3908460"/>
                </a:lnTo>
                <a:close/>
              </a:path>
            </a:pathLst>
          </a:custGeom>
          <a:solidFill>
            <a:schemeClr val="bg1"/>
          </a:solidFill>
        </p:spPr>
        <p:txBody>
          <a:bodyPr wrap="square">
            <a:noAutofit/>
          </a:bodyPr>
          <a:lstStyle>
            <a:lvl1pPr>
              <a:defRPr lang="id-ID" sz="1200" dirty="0">
                <a:latin typeface="Lato" panose="020F0502020204030203" pitchFamily="34" charset="0"/>
              </a:defRPr>
            </a:lvl1pPr>
          </a:lstStyle>
          <a:p>
            <a:pPr lvl="0"/>
            <a:r>
              <a:rPr lang="id-ID" dirty="0"/>
              <a:t>Insert </a:t>
            </a:r>
            <a:r>
              <a:rPr lang="id-ID" dirty="0" err="1"/>
              <a:t>Your</a:t>
            </a:r>
            <a:r>
              <a:rPr lang="id-ID" dirty="0"/>
              <a:t> Company Logo</a:t>
            </a:r>
          </a:p>
        </p:txBody>
      </p:sp>
    </p:spTree>
    <p:extLst>
      <p:ext uri="{BB962C8B-B14F-4D97-AF65-F5344CB8AC3E}">
        <p14:creationId xmlns:p14="http://schemas.microsoft.com/office/powerpoint/2010/main" val="1000441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8781647B-C065-49E0-8B43-992D15767726}"/>
              </a:ext>
            </a:extLst>
          </p:cNvPr>
          <p:cNvSpPr>
            <a:spLocks noGrp="1"/>
          </p:cNvSpPr>
          <p:nvPr>
            <p:ph type="pic" sz="quarter" idx="17"/>
          </p:nvPr>
        </p:nvSpPr>
        <p:spPr>
          <a:xfrm>
            <a:off x="623887" y="1792727"/>
            <a:ext cx="5675311" cy="325679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04408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5971BC-24F8-452B-922C-24BEAC311BC7}"/>
              </a:ext>
            </a:extLst>
          </p:cNvPr>
          <p:cNvSpPr/>
          <p:nvPr userDrawn="1"/>
        </p:nvSpPr>
        <p:spPr>
          <a:xfrm>
            <a:off x="7518400" y="0"/>
            <a:ext cx="40497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5">
            <a:extLst>
              <a:ext uri="{FF2B5EF4-FFF2-40B4-BE49-F238E27FC236}">
                <a16:creationId xmlns:a16="http://schemas.microsoft.com/office/drawing/2014/main" id="{F41EE173-5DFF-4A5D-B7AB-4A1F499E3F71}"/>
              </a:ext>
            </a:extLst>
          </p:cNvPr>
          <p:cNvSpPr>
            <a:spLocks noGrp="1"/>
          </p:cNvSpPr>
          <p:nvPr>
            <p:ph type="pic" sz="quarter" idx="17"/>
          </p:nvPr>
        </p:nvSpPr>
        <p:spPr>
          <a:xfrm>
            <a:off x="6370320" y="476250"/>
            <a:ext cx="3613468" cy="5477510"/>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045896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86D9EF-C9ED-4646-8CE9-377AEDCBB063}"/>
              </a:ext>
            </a:extLst>
          </p:cNvPr>
          <p:cNvSpPr/>
          <p:nvPr userDrawn="1"/>
        </p:nvSpPr>
        <p:spPr>
          <a:xfrm>
            <a:off x="1" y="3896359"/>
            <a:ext cx="7528560" cy="2443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7">
            <a:extLst>
              <a:ext uri="{FF2B5EF4-FFF2-40B4-BE49-F238E27FC236}">
                <a16:creationId xmlns:a16="http://schemas.microsoft.com/office/drawing/2014/main" id="{CB25F3E9-B9D8-4BBF-BB7F-298EE7B4FC57}"/>
              </a:ext>
            </a:extLst>
          </p:cNvPr>
          <p:cNvSpPr>
            <a:spLocks noGrp="1"/>
          </p:cNvSpPr>
          <p:nvPr>
            <p:ph type="pic" sz="quarter" idx="17"/>
          </p:nvPr>
        </p:nvSpPr>
        <p:spPr>
          <a:xfrm>
            <a:off x="7074854" y="2895600"/>
            <a:ext cx="4009706" cy="2021840"/>
          </a:xfrm>
          <a:custGeom>
            <a:avLst/>
            <a:gdLst>
              <a:gd name="connsiteX0" fmla="*/ 0 w 4009706"/>
              <a:gd name="connsiteY0" fmla="*/ 0 h 2021840"/>
              <a:gd name="connsiteX1" fmla="*/ 4009706 w 4009706"/>
              <a:gd name="connsiteY1" fmla="*/ 0 h 2021840"/>
              <a:gd name="connsiteX2" fmla="*/ 4009706 w 4009706"/>
              <a:gd name="connsiteY2" fmla="*/ 2021840 h 2021840"/>
              <a:gd name="connsiteX3" fmla="*/ 0 w 4009706"/>
              <a:gd name="connsiteY3" fmla="*/ 2021840 h 2021840"/>
            </a:gdLst>
            <a:ahLst/>
            <a:cxnLst>
              <a:cxn ang="0">
                <a:pos x="connsiteX0" y="connsiteY0"/>
              </a:cxn>
              <a:cxn ang="0">
                <a:pos x="connsiteX1" y="connsiteY1"/>
              </a:cxn>
              <a:cxn ang="0">
                <a:pos x="connsiteX2" y="connsiteY2"/>
              </a:cxn>
              <a:cxn ang="0">
                <a:pos x="connsiteX3" y="connsiteY3"/>
              </a:cxn>
            </a:cxnLst>
            <a:rect l="l" t="t" r="r" b="b"/>
            <a:pathLst>
              <a:path w="4009706" h="2021840">
                <a:moveTo>
                  <a:pt x="0" y="0"/>
                </a:moveTo>
                <a:lnTo>
                  <a:pt x="4009706" y="0"/>
                </a:lnTo>
                <a:lnTo>
                  <a:pt x="4009706" y="2021840"/>
                </a:lnTo>
                <a:lnTo>
                  <a:pt x="0" y="202184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0" name="Picture Placeholder 9">
            <a:extLst>
              <a:ext uri="{FF2B5EF4-FFF2-40B4-BE49-F238E27FC236}">
                <a16:creationId xmlns:a16="http://schemas.microsoft.com/office/drawing/2014/main" id="{034B30A8-EB15-4CF7-AEBB-3593F67A4F4E}"/>
              </a:ext>
            </a:extLst>
          </p:cNvPr>
          <p:cNvSpPr>
            <a:spLocks noGrp="1"/>
          </p:cNvSpPr>
          <p:nvPr>
            <p:ph type="pic" sz="quarter" idx="18"/>
          </p:nvPr>
        </p:nvSpPr>
        <p:spPr>
          <a:xfrm>
            <a:off x="2208214" y="2895600"/>
            <a:ext cx="4548187" cy="2021840"/>
          </a:xfrm>
          <a:custGeom>
            <a:avLst/>
            <a:gdLst>
              <a:gd name="connsiteX0" fmla="*/ 0 w 4548187"/>
              <a:gd name="connsiteY0" fmla="*/ 0 h 2021840"/>
              <a:gd name="connsiteX1" fmla="*/ 4548187 w 4548187"/>
              <a:gd name="connsiteY1" fmla="*/ 0 h 2021840"/>
              <a:gd name="connsiteX2" fmla="*/ 4548187 w 4548187"/>
              <a:gd name="connsiteY2" fmla="*/ 2021840 h 2021840"/>
              <a:gd name="connsiteX3" fmla="*/ 0 w 4548187"/>
              <a:gd name="connsiteY3" fmla="*/ 2021840 h 2021840"/>
            </a:gdLst>
            <a:ahLst/>
            <a:cxnLst>
              <a:cxn ang="0">
                <a:pos x="connsiteX0" y="connsiteY0"/>
              </a:cxn>
              <a:cxn ang="0">
                <a:pos x="connsiteX1" y="connsiteY1"/>
              </a:cxn>
              <a:cxn ang="0">
                <a:pos x="connsiteX2" y="connsiteY2"/>
              </a:cxn>
              <a:cxn ang="0">
                <a:pos x="connsiteX3" y="connsiteY3"/>
              </a:cxn>
            </a:cxnLst>
            <a:rect l="l" t="t" r="r" b="b"/>
            <a:pathLst>
              <a:path w="4548187" h="2021840">
                <a:moveTo>
                  <a:pt x="0" y="0"/>
                </a:moveTo>
                <a:lnTo>
                  <a:pt x="4548187" y="0"/>
                </a:lnTo>
                <a:lnTo>
                  <a:pt x="4548187" y="2021840"/>
                </a:lnTo>
                <a:lnTo>
                  <a:pt x="0" y="202184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501223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C91CAE-F14A-4743-9ABB-CBB5AF3686CE}"/>
              </a:ext>
            </a:extLst>
          </p:cNvPr>
          <p:cNvSpPr/>
          <p:nvPr userDrawn="1"/>
        </p:nvSpPr>
        <p:spPr>
          <a:xfrm>
            <a:off x="0" y="2772895"/>
            <a:ext cx="12192000" cy="4085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a:extLst>
              <a:ext uri="{FF2B5EF4-FFF2-40B4-BE49-F238E27FC236}">
                <a16:creationId xmlns:a16="http://schemas.microsoft.com/office/drawing/2014/main" id="{A096F67C-587B-499C-8821-9F986CADAE3F}"/>
              </a:ext>
            </a:extLst>
          </p:cNvPr>
          <p:cNvSpPr>
            <a:spLocks noGrp="1"/>
          </p:cNvSpPr>
          <p:nvPr>
            <p:ph type="pic" sz="quarter" idx="18"/>
          </p:nvPr>
        </p:nvSpPr>
        <p:spPr>
          <a:xfrm>
            <a:off x="2208212" y="0"/>
            <a:ext cx="2231707" cy="4831669"/>
          </a:xfrm>
          <a:custGeom>
            <a:avLst/>
            <a:gdLst>
              <a:gd name="connsiteX0" fmla="*/ 0 w 2231707"/>
              <a:gd name="connsiteY0" fmla="*/ 0 h 4831669"/>
              <a:gd name="connsiteX1" fmla="*/ 2231707 w 2231707"/>
              <a:gd name="connsiteY1" fmla="*/ 0 h 4831669"/>
              <a:gd name="connsiteX2" fmla="*/ 2231707 w 2231707"/>
              <a:gd name="connsiteY2" fmla="*/ 4831669 h 4831669"/>
              <a:gd name="connsiteX3" fmla="*/ 0 w 2231707"/>
              <a:gd name="connsiteY3" fmla="*/ 4831669 h 4831669"/>
            </a:gdLst>
            <a:ahLst/>
            <a:cxnLst>
              <a:cxn ang="0">
                <a:pos x="connsiteX0" y="connsiteY0"/>
              </a:cxn>
              <a:cxn ang="0">
                <a:pos x="connsiteX1" y="connsiteY1"/>
              </a:cxn>
              <a:cxn ang="0">
                <a:pos x="connsiteX2" y="connsiteY2"/>
              </a:cxn>
              <a:cxn ang="0">
                <a:pos x="connsiteX3" y="connsiteY3"/>
              </a:cxn>
            </a:cxnLst>
            <a:rect l="l" t="t" r="r" b="b"/>
            <a:pathLst>
              <a:path w="2231707" h="4831669">
                <a:moveTo>
                  <a:pt x="0" y="0"/>
                </a:moveTo>
                <a:lnTo>
                  <a:pt x="2231707" y="0"/>
                </a:lnTo>
                <a:lnTo>
                  <a:pt x="2231707" y="4831669"/>
                </a:lnTo>
                <a:lnTo>
                  <a:pt x="0" y="4831669"/>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6" name="Picture Placeholder 5">
            <a:extLst>
              <a:ext uri="{FF2B5EF4-FFF2-40B4-BE49-F238E27FC236}">
                <a16:creationId xmlns:a16="http://schemas.microsoft.com/office/drawing/2014/main" id="{053F3EBC-72B3-4D79-AA96-3B3CBE243FB7}"/>
              </a:ext>
            </a:extLst>
          </p:cNvPr>
          <p:cNvSpPr>
            <a:spLocks noGrp="1"/>
          </p:cNvSpPr>
          <p:nvPr>
            <p:ph type="pic" sz="quarter" idx="17"/>
          </p:nvPr>
        </p:nvSpPr>
        <p:spPr>
          <a:xfrm>
            <a:off x="4640170" y="1"/>
            <a:ext cx="2231707" cy="4831669"/>
          </a:xfrm>
          <a:custGeom>
            <a:avLst/>
            <a:gdLst>
              <a:gd name="connsiteX0" fmla="*/ 0 w 2231707"/>
              <a:gd name="connsiteY0" fmla="*/ 0 h 4831669"/>
              <a:gd name="connsiteX1" fmla="*/ 2231707 w 2231707"/>
              <a:gd name="connsiteY1" fmla="*/ 0 h 4831669"/>
              <a:gd name="connsiteX2" fmla="*/ 2231707 w 2231707"/>
              <a:gd name="connsiteY2" fmla="*/ 4831669 h 4831669"/>
              <a:gd name="connsiteX3" fmla="*/ 0 w 2231707"/>
              <a:gd name="connsiteY3" fmla="*/ 4831669 h 4831669"/>
            </a:gdLst>
            <a:ahLst/>
            <a:cxnLst>
              <a:cxn ang="0">
                <a:pos x="connsiteX0" y="connsiteY0"/>
              </a:cxn>
              <a:cxn ang="0">
                <a:pos x="connsiteX1" y="connsiteY1"/>
              </a:cxn>
              <a:cxn ang="0">
                <a:pos x="connsiteX2" y="connsiteY2"/>
              </a:cxn>
              <a:cxn ang="0">
                <a:pos x="connsiteX3" y="connsiteY3"/>
              </a:cxn>
            </a:cxnLst>
            <a:rect l="l" t="t" r="r" b="b"/>
            <a:pathLst>
              <a:path w="2231707" h="4831669">
                <a:moveTo>
                  <a:pt x="0" y="0"/>
                </a:moveTo>
                <a:lnTo>
                  <a:pt x="2231707" y="0"/>
                </a:lnTo>
                <a:lnTo>
                  <a:pt x="2231707" y="4831669"/>
                </a:lnTo>
                <a:lnTo>
                  <a:pt x="0" y="4831669"/>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01083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15C151-BD4C-4F69-B05F-A80721D2F552}"/>
              </a:ext>
            </a:extLst>
          </p:cNvPr>
          <p:cNvSpPr/>
          <p:nvPr userDrawn="1"/>
        </p:nvSpPr>
        <p:spPr>
          <a:xfrm>
            <a:off x="4175760" y="0"/>
            <a:ext cx="8016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7">
            <a:extLst>
              <a:ext uri="{FF2B5EF4-FFF2-40B4-BE49-F238E27FC236}">
                <a16:creationId xmlns:a16="http://schemas.microsoft.com/office/drawing/2014/main" id="{DC12C1C8-495F-46FB-85F8-A0F8739BF515}"/>
              </a:ext>
            </a:extLst>
          </p:cNvPr>
          <p:cNvSpPr>
            <a:spLocks noGrp="1"/>
          </p:cNvSpPr>
          <p:nvPr>
            <p:ph type="pic" sz="quarter" idx="17"/>
          </p:nvPr>
        </p:nvSpPr>
        <p:spPr>
          <a:xfrm>
            <a:off x="2208213" y="1666241"/>
            <a:ext cx="4511040" cy="3527367"/>
          </a:xfrm>
          <a:custGeom>
            <a:avLst/>
            <a:gdLst>
              <a:gd name="connsiteX0" fmla="*/ 3302601 w 4511040"/>
              <a:gd name="connsiteY0" fmla="*/ 1835367 h 3527367"/>
              <a:gd name="connsiteX1" fmla="*/ 4511040 w 4511040"/>
              <a:gd name="connsiteY1" fmla="*/ 1835367 h 3527367"/>
              <a:gd name="connsiteX2" fmla="*/ 4511040 w 4511040"/>
              <a:gd name="connsiteY2" fmla="*/ 3527367 h 3527367"/>
              <a:gd name="connsiteX3" fmla="*/ 3302601 w 4511040"/>
              <a:gd name="connsiteY3" fmla="*/ 3527367 h 3527367"/>
              <a:gd name="connsiteX4" fmla="*/ 0 w 4511040"/>
              <a:gd name="connsiteY4" fmla="*/ 1835367 h 3527367"/>
              <a:gd name="connsiteX5" fmla="*/ 3146107 w 4511040"/>
              <a:gd name="connsiteY5" fmla="*/ 1835367 h 3527367"/>
              <a:gd name="connsiteX6" fmla="*/ 3146107 w 4511040"/>
              <a:gd name="connsiteY6" fmla="*/ 3527367 h 3527367"/>
              <a:gd name="connsiteX7" fmla="*/ 0 w 4511040"/>
              <a:gd name="connsiteY7" fmla="*/ 3527367 h 3527367"/>
              <a:gd name="connsiteX8" fmla="*/ 0 w 4511040"/>
              <a:gd name="connsiteY8" fmla="*/ 0 h 3527367"/>
              <a:gd name="connsiteX9" fmla="*/ 4511040 w 4511040"/>
              <a:gd name="connsiteY9" fmla="*/ 0 h 3527367"/>
              <a:gd name="connsiteX10" fmla="*/ 4511040 w 4511040"/>
              <a:gd name="connsiteY10" fmla="*/ 1692000 h 3527367"/>
              <a:gd name="connsiteX11" fmla="*/ 0 w 4511040"/>
              <a:gd name="connsiteY11" fmla="*/ 1692000 h 35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040" h="3527367">
                <a:moveTo>
                  <a:pt x="3302601" y="1835367"/>
                </a:moveTo>
                <a:lnTo>
                  <a:pt x="4511040" y="1835367"/>
                </a:lnTo>
                <a:lnTo>
                  <a:pt x="4511040" y="3527367"/>
                </a:lnTo>
                <a:lnTo>
                  <a:pt x="3302601" y="3527367"/>
                </a:lnTo>
                <a:close/>
                <a:moveTo>
                  <a:pt x="0" y="1835367"/>
                </a:moveTo>
                <a:lnTo>
                  <a:pt x="3146107" y="1835367"/>
                </a:lnTo>
                <a:lnTo>
                  <a:pt x="3146107" y="3527367"/>
                </a:lnTo>
                <a:lnTo>
                  <a:pt x="0" y="3527367"/>
                </a:lnTo>
                <a:close/>
                <a:moveTo>
                  <a:pt x="0" y="0"/>
                </a:moveTo>
                <a:lnTo>
                  <a:pt x="4511040" y="0"/>
                </a:lnTo>
                <a:lnTo>
                  <a:pt x="4511040" y="1692000"/>
                </a:lnTo>
                <a:lnTo>
                  <a:pt x="0" y="169200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760006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951625B-5CAF-4956-8B62-BCFE19CA4012}"/>
              </a:ext>
            </a:extLst>
          </p:cNvPr>
          <p:cNvSpPr>
            <a:spLocks noGrp="1"/>
          </p:cNvSpPr>
          <p:nvPr>
            <p:ph type="pic" sz="quarter" idx="17"/>
          </p:nvPr>
        </p:nvSpPr>
        <p:spPr>
          <a:xfrm>
            <a:off x="2208213" y="843280"/>
            <a:ext cx="3887786" cy="2926080"/>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809350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BDF60B-901F-4177-90E0-40934D0C1B58}"/>
              </a:ext>
            </a:extLst>
          </p:cNvPr>
          <p:cNvSpPr/>
          <p:nvPr userDrawn="1"/>
        </p:nvSpPr>
        <p:spPr>
          <a:xfrm>
            <a:off x="5730239" y="0"/>
            <a:ext cx="5730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icture Placeholder 1">
            <a:extLst>
              <a:ext uri="{FF2B5EF4-FFF2-40B4-BE49-F238E27FC236}">
                <a16:creationId xmlns:a16="http://schemas.microsoft.com/office/drawing/2014/main" id="{0951625B-5CAF-4956-8B62-BCFE19CA4012}"/>
              </a:ext>
            </a:extLst>
          </p:cNvPr>
          <p:cNvSpPr>
            <a:spLocks noGrp="1"/>
          </p:cNvSpPr>
          <p:nvPr>
            <p:ph type="pic" sz="quarter" idx="17"/>
          </p:nvPr>
        </p:nvSpPr>
        <p:spPr>
          <a:xfrm>
            <a:off x="6199447" y="568959"/>
            <a:ext cx="2354688" cy="5720079"/>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6" name="Picture Placeholder 1">
            <a:extLst>
              <a:ext uri="{FF2B5EF4-FFF2-40B4-BE49-F238E27FC236}">
                <a16:creationId xmlns:a16="http://schemas.microsoft.com/office/drawing/2014/main" id="{B585FE10-3E12-4F4E-A12A-3E259D273DAC}"/>
              </a:ext>
            </a:extLst>
          </p:cNvPr>
          <p:cNvSpPr>
            <a:spLocks noGrp="1"/>
          </p:cNvSpPr>
          <p:nvPr>
            <p:ph type="pic" sz="quarter" idx="18"/>
          </p:nvPr>
        </p:nvSpPr>
        <p:spPr>
          <a:xfrm>
            <a:off x="2208212" y="4489038"/>
            <a:ext cx="3097036" cy="1799999"/>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608343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2010E-9B41-4AC7-8271-54C23286EB4B}"/>
              </a:ext>
            </a:extLst>
          </p:cNvPr>
          <p:cNvSpPr/>
          <p:nvPr userDrawn="1"/>
        </p:nvSpPr>
        <p:spPr>
          <a:xfrm>
            <a:off x="6096000" y="0"/>
            <a:ext cx="3580421" cy="569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1">
            <a:extLst>
              <a:ext uri="{FF2B5EF4-FFF2-40B4-BE49-F238E27FC236}">
                <a16:creationId xmlns:a16="http://schemas.microsoft.com/office/drawing/2014/main" id="{DEDBDAD6-273E-4D34-8F91-0838BDD22B5E}"/>
              </a:ext>
            </a:extLst>
          </p:cNvPr>
          <p:cNvSpPr>
            <a:spLocks noGrp="1"/>
          </p:cNvSpPr>
          <p:nvPr>
            <p:ph type="pic" sz="quarter" idx="18"/>
          </p:nvPr>
        </p:nvSpPr>
        <p:spPr>
          <a:xfrm>
            <a:off x="629920" y="1551008"/>
            <a:ext cx="6949440" cy="4864847"/>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648476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1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03A6279-E596-492E-B7CA-FAD87468E964}"/>
              </a:ext>
            </a:extLst>
          </p:cNvPr>
          <p:cNvSpPr>
            <a:spLocks noGrp="1"/>
          </p:cNvSpPr>
          <p:nvPr>
            <p:ph type="pic" sz="quarter" idx="19"/>
          </p:nvPr>
        </p:nvSpPr>
        <p:spPr>
          <a:xfrm>
            <a:off x="2082800" y="1374243"/>
            <a:ext cx="2355316" cy="4693920"/>
          </a:xfrm>
          <a:custGeom>
            <a:avLst/>
            <a:gdLst>
              <a:gd name="connsiteX0" fmla="*/ 0 w 2355316"/>
              <a:gd name="connsiteY0" fmla="*/ 0 h 4693920"/>
              <a:gd name="connsiteX1" fmla="*/ 2355316 w 2355316"/>
              <a:gd name="connsiteY1" fmla="*/ 0 h 4693920"/>
              <a:gd name="connsiteX2" fmla="*/ 2355316 w 2355316"/>
              <a:gd name="connsiteY2" fmla="*/ 4693920 h 4693920"/>
              <a:gd name="connsiteX3" fmla="*/ 0 w 2355316"/>
              <a:gd name="connsiteY3" fmla="*/ 4693920 h 4693920"/>
            </a:gdLst>
            <a:ahLst/>
            <a:cxnLst>
              <a:cxn ang="0">
                <a:pos x="connsiteX0" y="connsiteY0"/>
              </a:cxn>
              <a:cxn ang="0">
                <a:pos x="connsiteX1" y="connsiteY1"/>
              </a:cxn>
              <a:cxn ang="0">
                <a:pos x="connsiteX2" y="connsiteY2"/>
              </a:cxn>
              <a:cxn ang="0">
                <a:pos x="connsiteX3" y="connsiteY3"/>
              </a:cxn>
            </a:cxnLst>
            <a:rect l="l" t="t" r="r" b="b"/>
            <a:pathLst>
              <a:path w="2355316" h="4693920">
                <a:moveTo>
                  <a:pt x="0" y="0"/>
                </a:moveTo>
                <a:lnTo>
                  <a:pt x="2355316" y="0"/>
                </a:lnTo>
                <a:lnTo>
                  <a:pt x="2355316" y="4693920"/>
                </a:lnTo>
                <a:lnTo>
                  <a:pt x="0" y="469392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2" name="Rectangle 1">
            <a:extLst>
              <a:ext uri="{FF2B5EF4-FFF2-40B4-BE49-F238E27FC236}">
                <a16:creationId xmlns:a16="http://schemas.microsoft.com/office/drawing/2014/main" id="{C6E63AFD-357A-44F4-A6E4-373E1B9EB2A0}"/>
              </a:ext>
            </a:extLst>
          </p:cNvPr>
          <p:cNvSpPr/>
          <p:nvPr userDrawn="1"/>
        </p:nvSpPr>
        <p:spPr>
          <a:xfrm>
            <a:off x="5235744" y="162046"/>
            <a:ext cx="6759607" cy="6502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8">
            <a:extLst>
              <a:ext uri="{FF2B5EF4-FFF2-40B4-BE49-F238E27FC236}">
                <a16:creationId xmlns:a16="http://schemas.microsoft.com/office/drawing/2014/main" id="{2DD405C1-F42A-4C05-9D94-38D12B3016E2}"/>
              </a:ext>
            </a:extLst>
          </p:cNvPr>
          <p:cNvSpPr>
            <a:spLocks noGrp="1"/>
          </p:cNvSpPr>
          <p:nvPr>
            <p:ph type="pic" sz="quarter" idx="18"/>
          </p:nvPr>
        </p:nvSpPr>
        <p:spPr>
          <a:xfrm>
            <a:off x="4549876" y="1374243"/>
            <a:ext cx="2355316" cy="2161437"/>
          </a:xfrm>
          <a:custGeom>
            <a:avLst/>
            <a:gdLst>
              <a:gd name="connsiteX0" fmla="*/ 0 w 2355316"/>
              <a:gd name="connsiteY0" fmla="*/ 0 h 2161437"/>
              <a:gd name="connsiteX1" fmla="*/ 2355316 w 2355316"/>
              <a:gd name="connsiteY1" fmla="*/ 0 h 2161437"/>
              <a:gd name="connsiteX2" fmla="*/ 2355316 w 2355316"/>
              <a:gd name="connsiteY2" fmla="*/ 2161437 h 2161437"/>
              <a:gd name="connsiteX3" fmla="*/ 0 w 2355316"/>
              <a:gd name="connsiteY3" fmla="*/ 2161437 h 2161437"/>
            </a:gdLst>
            <a:ahLst/>
            <a:cxnLst>
              <a:cxn ang="0">
                <a:pos x="connsiteX0" y="connsiteY0"/>
              </a:cxn>
              <a:cxn ang="0">
                <a:pos x="connsiteX1" y="connsiteY1"/>
              </a:cxn>
              <a:cxn ang="0">
                <a:pos x="connsiteX2" y="connsiteY2"/>
              </a:cxn>
              <a:cxn ang="0">
                <a:pos x="connsiteX3" y="connsiteY3"/>
              </a:cxn>
            </a:cxnLst>
            <a:rect l="l" t="t" r="r" b="b"/>
            <a:pathLst>
              <a:path w="2355316" h="2161437">
                <a:moveTo>
                  <a:pt x="0" y="0"/>
                </a:moveTo>
                <a:lnTo>
                  <a:pt x="2355316" y="0"/>
                </a:lnTo>
                <a:lnTo>
                  <a:pt x="2355316" y="2161437"/>
                </a:lnTo>
                <a:lnTo>
                  <a:pt x="0" y="216143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0" name="Picture Placeholder 9">
            <a:extLst>
              <a:ext uri="{FF2B5EF4-FFF2-40B4-BE49-F238E27FC236}">
                <a16:creationId xmlns:a16="http://schemas.microsoft.com/office/drawing/2014/main" id="{FF3BCA18-8141-4964-BFB5-AE7DCEBCFBC4}"/>
              </a:ext>
            </a:extLst>
          </p:cNvPr>
          <p:cNvSpPr>
            <a:spLocks noGrp="1"/>
          </p:cNvSpPr>
          <p:nvPr>
            <p:ph type="pic" sz="quarter" idx="20"/>
          </p:nvPr>
        </p:nvSpPr>
        <p:spPr>
          <a:xfrm>
            <a:off x="4549876" y="3659088"/>
            <a:ext cx="2355316" cy="2409076"/>
          </a:xfrm>
          <a:custGeom>
            <a:avLst/>
            <a:gdLst>
              <a:gd name="connsiteX0" fmla="*/ 0 w 2355316"/>
              <a:gd name="connsiteY0" fmla="*/ 0 h 2161437"/>
              <a:gd name="connsiteX1" fmla="*/ 2355316 w 2355316"/>
              <a:gd name="connsiteY1" fmla="*/ 0 h 2161437"/>
              <a:gd name="connsiteX2" fmla="*/ 2355316 w 2355316"/>
              <a:gd name="connsiteY2" fmla="*/ 2161437 h 2161437"/>
              <a:gd name="connsiteX3" fmla="*/ 0 w 2355316"/>
              <a:gd name="connsiteY3" fmla="*/ 2161437 h 2161437"/>
            </a:gdLst>
            <a:ahLst/>
            <a:cxnLst>
              <a:cxn ang="0">
                <a:pos x="connsiteX0" y="connsiteY0"/>
              </a:cxn>
              <a:cxn ang="0">
                <a:pos x="connsiteX1" y="connsiteY1"/>
              </a:cxn>
              <a:cxn ang="0">
                <a:pos x="connsiteX2" y="connsiteY2"/>
              </a:cxn>
              <a:cxn ang="0">
                <a:pos x="connsiteX3" y="connsiteY3"/>
              </a:cxn>
            </a:cxnLst>
            <a:rect l="l" t="t" r="r" b="b"/>
            <a:pathLst>
              <a:path w="2355316" h="2161437">
                <a:moveTo>
                  <a:pt x="0" y="0"/>
                </a:moveTo>
                <a:lnTo>
                  <a:pt x="2355316" y="0"/>
                </a:lnTo>
                <a:lnTo>
                  <a:pt x="2355316" y="2161437"/>
                </a:lnTo>
                <a:lnTo>
                  <a:pt x="0" y="216143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518005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20">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9D1043F-5442-432B-8B5B-F687D0EA2101}"/>
              </a:ext>
            </a:extLst>
          </p:cNvPr>
          <p:cNvSpPr>
            <a:spLocks noGrp="1"/>
          </p:cNvSpPr>
          <p:nvPr>
            <p:ph type="pic" sz="quarter" idx="20"/>
          </p:nvPr>
        </p:nvSpPr>
        <p:spPr>
          <a:xfrm>
            <a:off x="8014684" y="1423686"/>
            <a:ext cx="3553427" cy="2005314"/>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7" name="Picture Placeholder 6">
            <a:extLst>
              <a:ext uri="{FF2B5EF4-FFF2-40B4-BE49-F238E27FC236}">
                <a16:creationId xmlns:a16="http://schemas.microsoft.com/office/drawing/2014/main" id="{D3409897-685B-4896-8875-E2F1533CDEAB}"/>
              </a:ext>
            </a:extLst>
          </p:cNvPr>
          <p:cNvSpPr>
            <a:spLocks noGrp="1"/>
          </p:cNvSpPr>
          <p:nvPr>
            <p:ph type="pic" sz="quarter" idx="18"/>
          </p:nvPr>
        </p:nvSpPr>
        <p:spPr>
          <a:xfrm>
            <a:off x="623889" y="1423686"/>
            <a:ext cx="3553427" cy="4490977"/>
          </a:xfrm>
          <a:custGeom>
            <a:avLst/>
            <a:gdLst>
              <a:gd name="connsiteX0" fmla="*/ 0 w 3553427"/>
              <a:gd name="connsiteY0" fmla="*/ 0 h 4490977"/>
              <a:gd name="connsiteX1" fmla="*/ 3553427 w 3553427"/>
              <a:gd name="connsiteY1" fmla="*/ 0 h 4490977"/>
              <a:gd name="connsiteX2" fmla="*/ 3553427 w 3553427"/>
              <a:gd name="connsiteY2" fmla="*/ 4490977 h 4490977"/>
              <a:gd name="connsiteX3" fmla="*/ 0 w 3553427"/>
              <a:gd name="connsiteY3" fmla="*/ 4490977 h 4490977"/>
            </a:gdLst>
            <a:ahLst/>
            <a:cxnLst>
              <a:cxn ang="0">
                <a:pos x="connsiteX0" y="connsiteY0"/>
              </a:cxn>
              <a:cxn ang="0">
                <a:pos x="connsiteX1" y="connsiteY1"/>
              </a:cxn>
              <a:cxn ang="0">
                <a:pos x="connsiteX2" y="connsiteY2"/>
              </a:cxn>
              <a:cxn ang="0">
                <a:pos x="connsiteX3" y="connsiteY3"/>
              </a:cxn>
            </a:cxnLst>
            <a:rect l="l" t="t" r="r" b="b"/>
            <a:pathLst>
              <a:path w="3553427" h="4490977">
                <a:moveTo>
                  <a:pt x="0" y="0"/>
                </a:moveTo>
                <a:lnTo>
                  <a:pt x="3553427" y="0"/>
                </a:lnTo>
                <a:lnTo>
                  <a:pt x="3553427" y="4490977"/>
                </a:lnTo>
                <a:lnTo>
                  <a:pt x="0" y="44909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9" name="Picture Placeholder 8">
            <a:extLst>
              <a:ext uri="{FF2B5EF4-FFF2-40B4-BE49-F238E27FC236}">
                <a16:creationId xmlns:a16="http://schemas.microsoft.com/office/drawing/2014/main" id="{F8791D36-2D7D-4772-B1DC-F5260DA72059}"/>
              </a:ext>
            </a:extLst>
          </p:cNvPr>
          <p:cNvSpPr>
            <a:spLocks noGrp="1"/>
          </p:cNvSpPr>
          <p:nvPr>
            <p:ph type="pic" sz="quarter" idx="19"/>
          </p:nvPr>
        </p:nvSpPr>
        <p:spPr>
          <a:xfrm>
            <a:off x="4319286" y="1423687"/>
            <a:ext cx="3553427" cy="2005314"/>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1" name="Picture Placeholder 10">
            <a:extLst>
              <a:ext uri="{FF2B5EF4-FFF2-40B4-BE49-F238E27FC236}">
                <a16:creationId xmlns:a16="http://schemas.microsoft.com/office/drawing/2014/main" id="{580C9DE5-5501-4341-8D7F-54E1BF93E433}"/>
              </a:ext>
            </a:extLst>
          </p:cNvPr>
          <p:cNvSpPr>
            <a:spLocks noGrp="1"/>
          </p:cNvSpPr>
          <p:nvPr>
            <p:ph type="pic" sz="quarter" idx="21"/>
          </p:nvPr>
        </p:nvSpPr>
        <p:spPr>
          <a:xfrm>
            <a:off x="4319284" y="3599727"/>
            <a:ext cx="7248827" cy="2314936"/>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93392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F806B2-8278-481A-BF12-C6DC9D6295D7}"/>
              </a:ext>
            </a:extLst>
          </p:cNvPr>
          <p:cNvSpPr/>
          <p:nvPr userDrawn="1"/>
        </p:nvSpPr>
        <p:spPr>
          <a:xfrm>
            <a:off x="6257146" y="2071868"/>
            <a:ext cx="5008880" cy="4786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14" name="Picture Placeholder 13">
            <a:extLst>
              <a:ext uri="{FF2B5EF4-FFF2-40B4-BE49-F238E27FC236}">
                <a16:creationId xmlns:a16="http://schemas.microsoft.com/office/drawing/2014/main" id="{2611FC4C-A9CC-416B-B547-1EB98437A2ED}"/>
              </a:ext>
            </a:extLst>
          </p:cNvPr>
          <p:cNvSpPr>
            <a:spLocks noGrp="1"/>
          </p:cNvSpPr>
          <p:nvPr>
            <p:ph type="pic" sz="quarter" idx="15"/>
          </p:nvPr>
        </p:nvSpPr>
        <p:spPr>
          <a:xfrm>
            <a:off x="2208212" y="1481559"/>
            <a:ext cx="5512101" cy="3908460"/>
          </a:xfrm>
          <a:custGeom>
            <a:avLst/>
            <a:gdLst>
              <a:gd name="connsiteX0" fmla="*/ 0 w 5512101"/>
              <a:gd name="connsiteY0" fmla="*/ 0 h 3908460"/>
              <a:gd name="connsiteX1" fmla="*/ 5512101 w 5512101"/>
              <a:gd name="connsiteY1" fmla="*/ 0 h 3908460"/>
              <a:gd name="connsiteX2" fmla="*/ 5512101 w 5512101"/>
              <a:gd name="connsiteY2" fmla="*/ 3908460 h 3908460"/>
              <a:gd name="connsiteX3" fmla="*/ 0 w 5512101"/>
              <a:gd name="connsiteY3" fmla="*/ 3908460 h 3908460"/>
            </a:gdLst>
            <a:ahLst/>
            <a:cxnLst>
              <a:cxn ang="0">
                <a:pos x="connsiteX0" y="connsiteY0"/>
              </a:cxn>
              <a:cxn ang="0">
                <a:pos x="connsiteX1" y="connsiteY1"/>
              </a:cxn>
              <a:cxn ang="0">
                <a:pos x="connsiteX2" y="connsiteY2"/>
              </a:cxn>
              <a:cxn ang="0">
                <a:pos x="connsiteX3" y="connsiteY3"/>
              </a:cxn>
            </a:cxnLst>
            <a:rect l="l" t="t" r="r" b="b"/>
            <a:pathLst>
              <a:path w="5512101" h="3908460">
                <a:moveTo>
                  <a:pt x="0" y="0"/>
                </a:moveTo>
                <a:lnTo>
                  <a:pt x="5512101" y="0"/>
                </a:lnTo>
                <a:lnTo>
                  <a:pt x="5512101" y="3908460"/>
                </a:lnTo>
                <a:lnTo>
                  <a:pt x="0" y="390846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59155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3409897-685B-4896-8875-E2F1533CDEAB}"/>
              </a:ext>
            </a:extLst>
          </p:cNvPr>
          <p:cNvSpPr>
            <a:spLocks noGrp="1"/>
          </p:cNvSpPr>
          <p:nvPr>
            <p:ph type="pic" sz="quarter" idx="18"/>
          </p:nvPr>
        </p:nvSpPr>
        <p:spPr>
          <a:xfrm>
            <a:off x="2208210" y="493612"/>
            <a:ext cx="3553427" cy="3962641"/>
          </a:xfrm>
          <a:custGeom>
            <a:avLst/>
            <a:gdLst>
              <a:gd name="connsiteX0" fmla="*/ 0 w 3553427"/>
              <a:gd name="connsiteY0" fmla="*/ 0 h 4490977"/>
              <a:gd name="connsiteX1" fmla="*/ 3553427 w 3553427"/>
              <a:gd name="connsiteY1" fmla="*/ 0 h 4490977"/>
              <a:gd name="connsiteX2" fmla="*/ 3553427 w 3553427"/>
              <a:gd name="connsiteY2" fmla="*/ 4490977 h 4490977"/>
              <a:gd name="connsiteX3" fmla="*/ 0 w 3553427"/>
              <a:gd name="connsiteY3" fmla="*/ 4490977 h 4490977"/>
            </a:gdLst>
            <a:ahLst/>
            <a:cxnLst>
              <a:cxn ang="0">
                <a:pos x="connsiteX0" y="connsiteY0"/>
              </a:cxn>
              <a:cxn ang="0">
                <a:pos x="connsiteX1" y="connsiteY1"/>
              </a:cxn>
              <a:cxn ang="0">
                <a:pos x="connsiteX2" y="connsiteY2"/>
              </a:cxn>
              <a:cxn ang="0">
                <a:pos x="connsiteX3" y="connsiteY3"/>
              </a:cxn>
            </a:cxnLst>
            <a:rect l="l" t="t" r="r" b="b"/>
            <a:pathLst>
              <a:path w="3553427" h="4490977">
                <a:moveTo>
                  <a:pt x="0" y="0"/>
                </a:moveTo>
                <a:lnTo>
                  <a:pt x="3553427" y="0"/>
                </a:lnTo>
                <a:lnTo>
                  <a:pt x="3553427" y="4490977"/>
                </a:lnTo>
                <a:lnTo>
                  <a:pt x="0" y="44909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9" name="Picture Placeholder 8">
            <a:extLst>
              <a:ext uri="{FF2B5EF4-FFF2-40B4-BE49-F238E27FC236}">
                <a16:creationId xmlns:a16="http://schemas.microsoft.com/office/drawing/2014/main" id="{F8791D36-2D7D-4772-B1DC-F5260DA72059}"/>
              </a:ext>
            </a:extLst>
          </p:cNvPr>
          <p:cNvSpPr>
            <a:spLocks noGrp="1"/>
          </p:cNvSpPr>
          <p:nvPr>
            <p:ph type="pic" sz="quarter" idx="19"/>
          </p:nvPr>
        </p:nvSpPr>
        <p:spPr>
          <a:xfrm>
            <a:off x="5914036" y="493612"/>
            <a:ext cx="3553427" cy="1890773"/>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1" name="Picture Placeholder 10">
            <a:extLst>
              <a:ext uri="{FF2B5EF4-FFF2-40B4-BE49-F238E27FC236}">
                <a16:creationId xmlns:a16="http://schemas.microsoft.com/office/drawing/2014/main" id="{580C9DE5-5501-4341-8D7F-54E1BF93E433}"/>
              </a:ext>
            </a:extLst>
          </p:cNvPr>
          <p:cNvSpPr>
            <a:spLocks noGrp="1"/>
          </p:cNvSpPr>
          <p:nvPr>
            <p:ph type="pic" sz="quarter" idx="21"/>
          </p:nvPr>
        </p:nvSpPr>
        <p:spPr>
          <a:xfrm>
            <a:off x="2208210" y="4595148"/>
            <a:ext cx="3553427" cy="1769239"/>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0" name="Picture Placeholder 9">
            <a:extLst>
              <a:ext uri="{FF2B5EF4-FFF2-40B4-BE49-F238E27FC236}">
                <a16:creationId xmlns:a16="http://schemas.microsoft.com/office/drawing/2014/main" id="{39D1043F-5442-432B-8B5B-F687D0EA2101}"/>
              </a:ext>
            </a:extLst>
          </p:cNvPr>
          <p:cNvSpPr>
            <a:spLocks noGrp="1"/>
          </p:cNvSpPr>
          <p:nvPr>
            <p:ph type="pic" sz="quarter" idx="20"/>
          </p:nvPr>
        </p:nvSpPr>
        <p:spPr>
          <a:xfrm>
            <a:off x="9619858" y="493611"/>
            <a:ext cx="2572141" cy="5870775"/>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6" name="Picture Placeholder 8">
            <a:extLst>
              <a:ext uri="{FF2B5EF4-FFF2-40B4-BE49-F238E27FC236}">
                <a16:creationId xmlns:a16="http://schemas.microsoft.com/office/drawing/2014/main" id="{46A0708D-AC04-4C9F-AF43-91359A144B73}"/>
              </a:ext>
            </a:extLst>
          </p:cNvPr>
          <p:cNvSpPr>
            <a:spLocks noGrp="1"/>
          </p:cNvSpPr>
          <p:nvPr>
            <p:ph type="pic" sz="quarter" idx="22"/>
          </p:nvPr>
        </p:nvSpPr>
        <p:spPr>
          <a:xfrm>
            <a:off x="5914036" y="2548118"/>
            <a:ext cx="3553427" cy="3816268"/>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914917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2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DF0FE8-A4D3-4536-A24B-B41D7CAEAC88}"/>
              </a:ext>
            </a:extLst>
          </p:cNvPr>
          <p:cNvSpPr/>
          <p:nvPr userDrawn="1"/>
        </p:nvSpPr>
        <p:spPr>
          <a:xfrm>
            <a:off x="2208213" y="0"/>
            <a:ext cx="25436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14">
            <a:extLst>
              <a:ext uri="{FF2B5EF4-FFF2-40B4-BE49-F238E27FC236}">
                <a16:creationId xmlns:a16="http://schemas.microsoft.com/office/drawing/2014/main" id="{BCB2A643-7789-4A7B-A620-84F7222F64F8}"/>
              </a:ext>
            </a:extLst>
          </p:cNvPr>
          <p:cNvSpPr>
            <a:spLocks noGrp="1"/>
          </p:cNvSpPr>
          <p:nvPr>
            <p:ph type="pic" sz="quarter" idx="18"/>
          </p:nvPr>
        </p:nvSpPr>
        <p:spPr>
          <a:xfrm>
            <a:off x="3664171" y="3396685"/>
            <a:ext cx="2435282" cy="2985063"/>
          </a:xfrm>
          <a:custGeom>
            <a:avLst/>
            <a:gdLst>
              <a:gd name="connsiteX0" fmla="*/ 0 w 2435282"/>
              <a:gd name="connsiteY0" fmla="*/ 0 h 2985063"/>
              <a:gd name="connsiteX1" fmla="*/ 2435282 w 2435282"/>
              <a:gd name="connsiteY1" fmla="*/ 0 h 2985063"/>
              <a:gd name="connsiteX2" fmla="*/ 2435282 w 2435282"/>
              <a:gd name="connsiteY2" fmla="*/ 2985063 h 2985063"/>
              <a:gd name="connsiteX3" fmla="*/ 0 w 2435282"/>
              <a:gd name="connsiteY3" fmla="*/ 2985063 h 2985063"/>
            </a:gdLst>
            <a:ahLst/>
            <a:cxnLst>
              <a:cxn ang="0">
                <a:pos x="connsiteX0" y="connsiteY0"/>
              </a:cxn>
              <a:cxn ang="0">
                <a:pos x="connsiteX1" y="connsiteY1"/>
              </a:cxn>
              <a:cxn ang="0">
                <a:pos x="connsiteX2" y="connsiteY2"/>
              </a:cxn>
              <a:cxn ang="0">
                <a:pos x="connsiteX3" y="connsiteY3"/>
              </a:cxn>
            </a:cxnLst>
            <a:rect l="l" t="t" r="r" b="b"/>
            <a:pathLst>
              <a:path w="2435282" h="2985063">
                <a:moveTo>
                  <a:pt x="0" y="0"/>
                </a:moveTo>
                <a:lnTo>
                  <a:pt x="2435282" y="0"/>
                </a:lnTo>
                <a:lnTo>
                  <a:pt x="2435282" y="2985063"/>
                </a:lnTo>
                <a:lnTo>
                  <a:pt x="0" y="2985063"/>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8" name="Picture Placeholder 17">
            <a:extLst>
              <a:ext uri="{FF2B5EF4-FFF2-40B4-BE49-F238E27FC236}">
                <a16:creationId xmlns:a16="http://schemas.microsoft.com/office/drawing/2014/main" id="{B6DEB3BF-DB89-4E66-BEC8-AE0ED5F0CB12}"/>
              </a:ext>
            </a:extLst>
          </p:cNvPr>
          <p:cNvSpPr>
            <a:spLocks noGrp="1"/>
          </p:cNvSpPr>
          <p:nvPr>
            <p:ph type="pic" sz="quarter" idx="20"/>
          </p:nvPr>
        </p:nvSpPr>
        <p:spPr>
          <a:xfrm>
            <a:off x="9021683" y="3396687"/>
            <a:ext cx="2435282" cy="2985063"/>
          </a:xfrm>
          <a:custGeom>
            <a:avLst/>
            <a:gdLst>
              <a:gd name="connsiteX0" fmla="*/ 0 w 2435282"/>
              <a:gd name="connsiteY0" fmla="*/ 0 h 2985063"/>
              <a:gd name="connsiteX1" fmla="*/ 2435282 w 2435282"/>
              <a:gd name="connsiteY1" fmla="*/ 0 h 2985063"/>
              <a:gd name="connsiteX2" fmla="*/ 2435282 w 2435282"/>
              <a:gd name="connsiteY2" fmla="*/ 2985063 h 2985063"/>
              <a:gd name="connsiteX3" fmla="*/ 0 w 2435282"/>
              <a:gd name="connsiteY3" fmla="*/ 2985063 h 2985063"/>
            </a:gdLst>
            <a:ahLst/>
            <a:cxnLst>
              <a:cxn ang="0">
                <a:pos x="connsiteX0" y="connsiteY0"/>
              </a:cxn>
              <a:cxn ang="0">
                <a:pos x="connsiteX1" y="connsiteY1"/>
              </a:cxn>
              <a:cxn ang="0">
                <a:pos x="connsiteX2" y="connsiteY2"/>
              </a:cxn>
              <a:cxn ang="0">
                <a:pos x="connsiteX3" y="connsiteY3"/>
              </a:cxn>
            </a:cxnLst>
            <a:rect l="l" t="t" r="r" b="b"/>
            <a:pathLst>
              <a:path w="2435282" h="2985063">
                <a:moveTo>
                  <a:pt x="0" y="0"/>
                </a:moveTo>
                <a:lnTo>
                  <a:pt x="2435282" y="0"/>
                </a:lnTo>
                <a:lnTo>
                  <a:pt x="2435282" y="2985063"/>
                </a:lnTo>
                <a:lnTo>
                  <a:pt x="0" y="2985063"/>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7" name="Picture Placeholder 16">
            <a:extLst>
              <a:ext uri="{FF2B5EF4-FFF2-40B4-BE49-F238E27FC236}">
                <a16:creationId xmlns:a16="http://schemas.microsoft.com/office/drawing/2014/main" id="{0D4C09DF-D8A2-4853-868B-826B2505BBB7}"/>
              </a:ext>
            </a:extLst>
          </p:cNvPr>
          <p:cNvSpPr>
            <a:spLocks noGrp="1"/>
          </p:cNvSpPr>
          <p:nvPr>
            <p:ph type="pic" sz="quarter" idx="22"/>
          </p:nvPr>
        </p:nvSpPr>
        <p:spPr>
          <a:xfrm>
            <a:off x="6342927" y="3396687"/>
            <a:ext cx="2435282" cy="2985063"/>
          </a:xfrm>
          <a:custGeom>
            <a:avLst/>
            <a:gdLst>
              <a:gd name="connsiteX0" fmla="*/ 0 w 2435282"/>
              <a:gd name="connsiteY0" fmla="*/ 0 h 2985063"/>
              <a:gd name="connsiteX1" fmla="*/ 2435282 w 2435282"/>
              <a:gd name="connsiteY1" fmla="*/ 0 h 2985063"/>
              <a:gd name="connsiteX2" fmla="*/ 2435282 w 2435282"/>
              <a:gd name="connsiteY2" fmla="*/ 2985063 h 2985063"/>
              <a:gd name="connsiteX3" fmla="*/ 0 w 2435282"/>
              <a:gd name="connsiteY3" fmla="*/ 2985063 h 2985063"/>
            </a:gdLst>
            <a:ahLst/>
            <a:cxnLst>
              <a:cxn ang="0">
                <a:pos x="connsiteX0" y="connsiteY0"/>
              </a:cxn>
              <a:cxn ang="0">
                <a:pos x="connsiteX1" y="connsiteY1"/>
              </a:cxn>
              <a:cxn ang="0">
                <a:pos x="connsiteX2" y="connsiteY2"/>
              </a:cxn>
              <a:cxn ang="0">
                <a:pos x="connsiteX3" y="connsiteY3"/>
              </a:cxn>
            </a:cxnLst>
            <a:rect l="l" t="t" r="r" b="b"/>
            <a:pathLst>
              <a:path w="2435282" h="2985063">
                <a:moveTo>
                  <a:pt x="0" y="0"/>
                </a:moveTo>
                <a:lnTo>
                  <a:pt x="2435282" y="0"/>
                </a:lnTo>
                <a:lnTo>
                  <a:pt x="2435282" y="2985063"/>
                </a:lnTo>
                <a:lnTo>
                  <a:pt x="0" y="2985063"/>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70132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2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D725CA-9C50-49E7-9032-E502C01029F0}"/>
              </a:ext>
            </a:extLst>
          </p:cNvPr>
          <p:cNvSpPr/>
          <p:nvPr userDrawn="1"/>
        </p:nvSpPr>
        <p:spPr>
          <a:xfrm>
            <a:off x="3478336" y="1973262"/>
            <a:ext cx="7178849" cy="2911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7">
            <a:extLst>
              <a:ext uri="{FF2B5EF4-FFF2-40B4-BE49-F238E27FC236}">
                <a16:creationId xmlns:a16="http://schemas.microsoft.com/office/drawing/2014/main" id="{7DFBDBFA-2DCC-4DB8-BCD5-07CAFD0553EF}"/>
              </a:ext>
            </a:extLst>
          </p:cNvPr>
          <p:cNvSpPr>
            <a:spLocks noGrp="1"/>
          </p:cNvSpPr>
          <p:nvPr>
            <p:ph type="pic" sz="quarter" idx="19"/>
          </p:nvPr>
        </p:nvSpPr>
        <p:spPr>
          <a:xfrm>
            <a:off x="2208213" y="3506702"/>
            <a:ext cx="3312912" cy="2063187"/>
          </a:xfrm>
          <a:custGeom>
            <a:avLst/>
            <a:gdLst>
              <a:gd name="connsiteX0" fmla="*/ 0 w 3312912"/>
              <a:gd name="connsiteY0" fmla="*/ 0 h 2063187"/>
              <a:gd name="connsiteX1" fmla="*/ 3312912 w 3312912"/>
              <a:gd name="connsiteY1" fmla="*/ 0 h 2063187"/>
              <a:gd name="connsiteX2" fmla="*/ 3312912 w 3312912"/>
              <a:gd name="connsiteY2" fmla="*/ 2063187 h 2063187"/>
              <a:gd name="connsiteX3" fmla="*/ 0 w 3312912"/>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3312912" h="2063187">
                <a:moveTo>
                  <a:pt x="0" y="0"/>
                </a:moveTo>
                <a:lnTo>
                  <a:pt x="3312912" y="0"/>
                </a:lnTo>
                <a:lnTo>
                  <a:pt x="3312912" y="2063187"/>
                </a:lnTo>
                <a:lnTo>
                  <a:pt x="0" y="206318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6" name="Picture Placeholder 5">
            <a:extLst>
              <a:ext uri="{FF2B5EF4-FFF2-40B4-BE49-F238E27FC236}">
                <a16:creationId xmlns:a16="http://schemas.microsoft.com/office/drawing/2014/main" id="{D571F653-88DD-4454-8667-044B8117A596}"/>
              </a:ext>
            </a:extLst>
          </p:cNvPr>
          <p:cNvSpPr>
            <a:spLocks noGrp="1"/>
          </p:cNvSpPr>
          <p:nvPr>
            <p:ph type="pic" sz="quarter" idx="18"/>
          </p:nvPr>
        </p:nvSpPr>
        <p:spPr>
          <a:xfrm>
            <a:off x="2208214" y="1291115"/>
            <a:ext cx="4493527" cy="2063187"/>
          </a:xfrm>
          <a:custGeom>
            <a:avLst/>
            <a:gdLst>
              <a:gd name="connsiteX0" fmla="*/ 0 w 4493527"/>
              <a:gd name="connsiteY0" fmla="*/ 0 h 2063187"/>
              <a:gd name="connsiteX1" fmla="*/ 4493527 w 4493527"/>
              <a:gd name="connsiteY1" fmla="*/ 0 h 2063187"/>
              <a:gd name="connsiteX2" fmla="*/ 4493527 w 4493527"/>
              <a:gd name="connsiteY2" fmla="*/ 2063187 h 2063187"/>
              <a:gd name="connsiteX3" fmla="*/ 0 w 4493527"/>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4493527" h="2063187">
                <a:moveTo>
                  <a:pt x="0" y="0"/>
                </a:moveTo>
                <a:lnTo>
                  <a:pt x="4493527" y="0"/>
                </a:lnTo>
                <a:lnTo>
                  <a:pt x="4493527" y="2063187"/>
                </a:lnTo>
                <a:lnTo>
                  <a:pt x="0" y="206318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791130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2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FBDBFA-2DCC-4DB8-BCD5-07CAFD0553EF}"/>
              </a:ext>
            </a:extLst>
          </p:cNvPr>
          <p:cNvSpPr>
            <a:spLocks noGrp="1"/>
          </p:cNvSpPr>
          <p:nvPr>
            <p:ph type="pic" sz="quarter" idx="19"/>
          </p:nvPr>
        </p:nvSpPr>
        <p:spPr>
          <a:xfrm>
            <a:off x="2010391" y="4642787"/>
            <a:ext cx="2917801" cy="2215213"/>
          </a:xfrm>
          <a:custGeom>
            <a:avLst/>
            <a:gdLst>
              <a:gd name="connsiteX0" fmla="*/ 0 w 3312912"/>
              <a:gd name="connsiteY0" fmla="*/ 0 h 2063187"/>
              <a:gd name="connsiteX1" fmla="*/ 3312912 w 3312912"/>
              <a:gd name="connsiteY1" fmla="*/ 0 h 2063187"/>
              <a:gd name="connsiteX2" fmla="*/ 3312912 w 3312912"/>
              <a:gd name="connsiteY2" fmla="*/ 2063187 h 2063187"/>
              <a:gd name="connsiteX3" fmla="*/ 0 w 3312912"/>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3312912" h="2063187">
                <a:moveTo>
                  <a:pt x="0" y="0"/>
                </a:moveTo>
                <a:lnTo>
                  <a:pt x="3312912" y="0"/>
                </a:lnTo>
                <a:lnTo>
                  <a:pt x="3312912" y="2063187"/>
                </a:lnTo>
                <a:lnTo>
                  <a:pt x="0" y="206318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6" name="Picture Placeholder 5">
            <a:extLst>
              <a:ext uri="{FF2B5EF4-FFF2-40B4-BE49-F238E27FC236}">
                <a16:creationId xmlns:a16="http://schemas.microsoft.com/office/drawing/2014/main" id="{D571F653-88DD-4454-8667-044B8117A596}"/>
              </a:ext>
            </a:extLst>
          </p:cNvPr>
          <p:cNvSpPr>
            <a:spLocks noGrp="1"/>
          </p:cNvSpPr>
          <p:nvPr>
            <p:ph type="pic" sz="quarter" idx="18"/>
          </p:nvPr>
        </p:nvSpPr>
        <p:spPr>
          <a:xfrm>
            <a:off x="9753600" y="0"/>
            <a:ext cx="2438400" cy="6858000"/>
          </a:xfrm>
          <a:custGeom>
            <a:avLst/>
            <a:gdLst>
              <a:gd name="connsiteX0" fmla="*/ 0 w 4493527"/>
              <a:gd name="connsiteY0" fmla="*/ 0 h 2063187"/>
              <a:gd name="connsiteX1" fmla="*/ 4493527 w 4493527"/>
              <a:gd name="connsiteY1" fmla="*/ 0 h 2063187"/>
              <a:gd name="connsiteX2" fmla="*/ 4493527 w 4493527"/>
              <a:gd name="connsiteY2" fmla="*/ 2063187 h 2063187"/>
              <a:gd name="connsiteX3" fmla="*/ 0 w 4493527"/>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4493527" h="2063187">
                <a:moveTo>
                  <a:pt x="0" y="0"/>
                </a:moveTo>
                <a:lnTo>
                  <a:pt x="4493527" y="0"/>
                </a:lnTo>
                <a:lnTo>
                  <a:pt x="4493527" y="2063187"/>
                </a:lnTo>
                <a:lnTo>
                  <a:pt x="0" y="206318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44124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25">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599D1D-D20D-479B-ACEC-047A19148217}"/>
              </a:ext>
            </a:extLst>
          </p:cNvPr>
          <p:cNvSpPr>
            <a:spLocks noGrp="1"/>
          </p:cNvSpPr>
          <p:nvPr>
            <p:ph type="pic" sz="quarter" idx="18"/>
          </p:nvPr>
        </p:nvSpPr>
        <p:spPr>
          <a:xfrm>
            <a:off x="5798916" y="1040631"/>
            <a:ext cx="6393084" cy="2269728"/>
          </a:xfrm>
          <a:custGeom>
            <a:avLst/>
            <a:gdLst>
              <a:gd name="connsiteX0" fmla="*/ 0 w 6393084"/>
              <a:gd name="connsiteY0" fmla="*/ 0 h 2269728"/>
              <a:gd name="connsiteX1" fmla="*/ 6393084 w 6393084"/>
              <a:gd name="connsiteY1" fmla="*/ 0 h 2269728"/>
              <a:gd name="connsiteX2" fmla="*/ 6393084 w 6393084"/>
              <a:gd name="connsiteY2" fmla="*/ 2269728 h 2269728"/>
              <a:gd name="connsiteX3" fmla="*/ 0 w 6393084"/>
              <a:gd name="connsiteY3" fmla="*/ 2269728 h 2269728"/>
            </a:gdLst>
            <a:ahLst/>
            <a:cxnLst>
              <a:cxn ang="0">
                <a:pos x="connsiteX0" y="connsiteY0"/>
              </a:cxn>
              <a:cxn ang="0">
                <a:pos x="connsiteX1" y="connsiteY1"/>
              </a:cxn>
              <a:cxn ang="0">
                <a:pos x="connsiteX2" y="connsiteY2"/>
              </a:cxn>
              <a:cxn ang="0">
                <a:pos x="connsiteX3" y="connsiteY3"/>
              </a:cxn>
            </a:cxnLst>
            <a:rect l="l" t="t" r="r" b="b"/>
            <a:pathLst>
              <a:path w="6393084" h="2269728">
                <a:moveTo>
                  <a:pt x="0" y="0"/>
                </a:moveTo>
                <a:lnTo>
                  <a:pt x="6393084" y="0"/>
                </a:lnTo>
                <a:lnTo>
                  <a:pt x="6393084" y="2269728"/>
                </a:lnTo>
                <a:lnTo>
                  <a:pt x="0" y="2269728"/>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602688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AAB3EA-1FE8-4A71-8AF7-B79DD3E57215}"/>
              </a:ext>
            </a:extLst>
          </p:cNvPr>
          <p:cNvSpPr/>
          <p:nvPr userDrawn="1"/>
        </p:nvSpPr>
        <p:spPr>
          <a:xfrm>
            <a:off x="4612640" y="476250"/>
            <a:ext cx="6955473" cy="5905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4">
            <a:extLst>
              <a:ext uri="{FF2B5EF4-FFF2-40B4-BE49-F238E27FC236}">
                <a16:creationId xmlns:a16="http://schemas.microsoft.com/office/drawing/2014/main" id="{6C4CE4F8-1027-414E-89B1-149488F4546E}"/>
              </a:ext>
            </a:extLst>
          </p:cNvPr>
          <p:cNvSpPr>
            <a:spLocks noGrp="1"/>
          </p:cNvSpPr>
          <p:nvPr>
            <p:ph type="pic" sz="quarter" idx="18"/>
          </p:nvPr>
        </p:nvSpPr>
        <p:spPr>
          <a:xfrm>
            <a:off x="2410139" y="1273212"/>
            <a:ext cx="3857200" cy="4317357"/>
          </a:xfrm>
          <a:custGeom>
            <a:avLst/>
            <a:gdLst>
              <a:gd name="connsiteX0" fmla="*/ 0 w 3857200"/>
              <a:gd name="connsiteY0" fmla="*/ 0 h 4317357"/>
              <a:gd name="connsiteX1" fmla="*/ 3857200 w 3857200"/>
              <a:gd name="connsiteY1" fmla="*/ 0 h 4317357"/>
              <a:gd name="connsiteX2" fmla="*/ 3857200 w 3857200"/>
              <a:gd name="connsiteY2" fmla="*/ 4317357 h 4317357"/>
              <a:gd name="connsiteX3" fmla="*/ 0 w 3857200"/>
              <a:gd name="connsiteY3" fmla="*/ 4317357 h 4317357"/>
            </a:gdLst>
            <a:ahLst/>
            <a:cxnLst>
              <a:cxn ang="0">
                <a:pos x="connsiteX0" y="connsiteY0"/>
              </a:cxn>
              <a:cxn ang="0">
                <a:pos x="connsiteX1" y="connsiteY1"/>
              </a:cxn>
              <a:cxn ang="0">
                <a:pos x="connsiteX2" y="connsiteY2"/>
              </a:cxn>
              <a:cxn ang="0">
                <a:pos x="connsiteX3" y="connsiteY3"/>
              </a:cxn>
            </a:cxnLst>
            <a:rect l="l" t="t" r="r" b="b"/>
            <a:pathLst>
              <a:path w="3857200" h="4317357">
                <a:moveTo>
                  <a:pt x="0" y="0"/>
                </a:moveTo>
                <a:lnTo>
                  <a:pt x="3857200" y="0"/>
                </a:lnTo>
                <a:lnTo>
                  <a:pt x="3857200" y="4317357"/>
                </a:lnTo>
                <a:lnTo>
                  <a:pt x="0" y="431735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212717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2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0D99C7-9E21-42A8-9571-8C3BAE3B06CA}"/>
              </a:ext>
            </a:extLst>
          </p:cNvPr>
          <p:cNvSpPr/>
          <p:nvPr userDrawn="1"/>
        </p:nvSpPr>
        <p:spPr>
          <a:xfrm>
            <a:off x="8449519" y="0"/>
            <a:ext cx="3742481" cy="41553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Picture Placeholder 9">
            <a:extLst>
              <a:ext uri="{FF2B5EF4-FFF2-40B4-BE49-F238E27FC236}">
                <a16:creationId xmlns:a16="http://schemas.microsoft.com/office/drawing/2014/main" id="{4A8C50C0-D2D9-4EFA-9597-F2D8868CB571}"/>
              </a:ext>
            </a:extLst>
          </p:cNvPr>
          <p:cNvSpPr>
            <a:spLocks noGrp="1"/>
          </p:cNvSpPr>
          <p:nvPr>
            <p:ph type="pic" sz="quarter" idx="19"/>
          </p:nvPr>
        </p:nvSpPr>
        <p:spPr>
          <a:xfrm>
            <a:off x="7664369" y="1640711"/>
            <a:ext cx="2419108" cy="3576577"/>
          </a:xfrm>
          <a:custGeom>
            <a:avLst/>
            <a:gdLst>
              <a:gd name="connsiteX0" fmla="*/ 0 w 2419108"/>
              <a:gd name="connsiteY0" fmla="*/ 0 h 3576577"/>
              <a:gd name="connsiteX1" fmla="*/ 2419108 w 2419108"/>
              <a:gd name="connsiteY1" fmla="*/ 0 h 3576577"/>
              <a:gd name="connsiteX2" fmla="*/ 2419108 w 2419108"/>
              <a:gd name="connsiteY2" fmla="*/ 3576577 h 3576577"/>
              <a:gd name="connsiteX3" fmla="*/ 0 w 2419108"/>
              <a:gd name="connsiteY3" fmla="*/ 3576577 h 3576577"/>
            </a:gdLst>
            <a:ahLst/>
            <a:cxnLst>
              <a:cxn ang="0">
                <a:pos x="connsiteX0" y="connsiteY0"/>
              </a:cxn>
              <a:cxn ang="0">
                <a:pos x="connsiteX1" y="connsiteY1"/>
              </a:cxn>
              <a:cxn ang="0">
                <a:pos x="connsiteX2" y="connsiteY2"/>
              </a:cxn>
              <a:cxn ang="0">
                <a:pos x="connsiteX3" y="connsiteY3"/>
              </a:cxn>
            </a:cxnLst>
            <a:rect l="l" t="t" r="r" b="b"/>
            <a:pathLst>
              <a:path w="2419108" h="3576577">
                <a:moveTo>
                  <a:pt x="0" y="0"/>
                </a:moveTo>
                <a:lnTo>
                  <a:pt x="2419108" y="0"/>
                </a:lnTo>
                <a:lnTo>
                  <a:pt x="2419108" y="3576577"/>
                </a:lnTo>
                <a:lnTo>
                  <a:pt x="0" y="35765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1" name="Picture Placeholder 10">
            <a:extLst>
              <a:ext uri="{FF2B5EF4-FFF2-40B4-BE49-F238E27FC236}">
                <a16:creationId xmlns:a16="http://schemas.microsoft.com/office/drawing/2014/main" id="{71B0AE73-8C75-4CC6-9E33-D8FDEC2CD82A}"/>
              </a:ext>
            </a:extLst>
          </p:cNvPr>
          <p:cNvSpPr>
            <a:spLocks noGrp="1"/>
          </p:cNvSpPr>
          <p:nvPr>
            <p:ph type="pic" sz="quarter" idx="20"/>
          </p:nvPr>
        </p:nvSpPr>
        <p:spPr>
          <a:xfrm>
            <a:off x="10235877" y="1640711"/>
            <a:ext cx="1956123" cy="3576577"/>
          </a:xfrm>
          <a:custGeom>
            <a:avLst/>
            <a:gdLst>
              <a:gd name="connsiteX0" fmla="*/ 0 w 2419108"/>
              <a:gd name="connsiteY0" fmla="*/ 0 h 3576577"/>
              <a:gd name="connsiteX1" fmla="*/ 2419108 w 2419108"/>
              <a:gd name="connsiteY1" fmla="*/ 0 h 3576577"/>
              <a:gd name="connsiteX2" fmla="*/ 2419108 w 2419108"/>
              <a:gd name="connsiteY2" fmla="*/ 3576577 h 3576577"/>
              <a:gd name="connsiteX3" fmla="*/ 0 w 2419108"/>
              <a:gd name="connsiteY3" fmla="*/ 3576577 h 3576577"/>
            </a:gdLst>
            <a:ahLst/>
            <a:cxnLst>
              <a:cxn ang="0">
                <a:pos x="connsiteX0" y="connsiteY0"/>
              </a:cxn>
              <a:cxn ang="0">
                <a:pos x="connsiteX1" y="connsiteY1"/>
              </a:cxn>
              <a:cxn ang="0">
                <a:pos x="connsiteX2" y="connsiteY2"/>
              </a:cxn>
              <a:cxn ang="0">
                <a:pos x="connsiteX3" y="connsiteY3"/>
              </a:cxn>
            </a:cxnLst>
            <a:rect l="l" t="t" r="r" b="b"/>
            <a:pathLst>
              <a:path w="2419108" h="3576577">
                <a:moveTo>
                  <a:pt x="0" y="0"/>
                </a:moveTo>
                <a:lnTo>
                  <a:pt x="2419108" y="0"/>
                </a:lnTo>
                <a:lnTo>
                  <a:pt x="2419108" y="3576577"/>
                </a:lnTo>
                <a:lnTo>
                  <a:pt x="0" y="35765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9" name="Picture Placeholder 8">
            <a:extLst>
              <a:ext uri="{FF2B5EF4-FFF2-40B4-BE49-F238E27FC236}">
                <a16:creationId xmlns:a16="http://schemas.microsoft.com/office/drawing/2014/main" id="{83C566B0-32CA-4435-8CAC-A465398D9D8E}"/>
              </a:ext>
            </a:extLst>
          </p:cNvPr>
          <p:cNvSpPr>
            <a:spLocks noGrp="1"/>
          </p:cNvSpPr>
          <p:nvPr>
            <p:ph type="pic" sz="quarter" idx="18"/>
          </p:nvPr>
        </p:nvSpPr>
        <p:spPr>
          <a:xfrm>
            <a:off x="5092861" y="1640711"/>
            <a:ext cx="2419108" cy="3576577"/>
          </a:xfrm>
          <a:custGeom>
            <a:avLst/>
            <a:gdLst>
              <a:gd name="connsiteX0" fmla="*/ 0 w 2419108"/>
              <a:gd name="connsiteY0" fmla="*/ 0 h 3576577"/>
              <a:gd name="connsiteX1" fmla="*/ 2419108 w 2419108"/>
              <a:gd name="connsiteY1" fmla="*/ 0 h 3576577"/>
              <a:gd name="connsiteX2" fmla="*/ 2419108 w 2419108"/>
              <a:gd name="connsiteY2" fmla="*/ 3576577 h 3576577"/>
              <a:gd name="connsiteX3" fmla="*/ 0 w 2419108"/>
              <a:gd name="connsiteY3" fmla="*/ 3576577 h 3576577"/>
            </a:gdLst>
            <a:ahLst/>
            <a:cxnLst>
              <a:cxn ang="0">
                <a:pos x="connsiteX0" y="connsiteY0"/>
              </a:cxn>
              <a:cxn ang="0">
                <a:pos x="connsiteX1" y="connsiteY1"/>
              </a:cxn>
              <a:cxn ang="0">
                <a:pos x="connsiteX2" y="connsiteY2"/>
              </a:cxn>
              <a:cxn ang="0">
                <a:pos x="connsiteX3" y="connsiteY3"/>
              </a:cxn>
            </a:cxnLst>
            <a:rect l="l" t="t" r="r" b="b"/>
            <a:pathLst>
              <a:path w="2419108" h="3576577">
                <a:moveTo>
                  <a:pt x="0" y="0"/>
                </a:moveTo>
                <a:lnTo>
                  <a:pt x="2419108" y="0"/>
                </a:lnTo>
                <a:lnTo>
                  <a:pt x="2419108" y="3576577"/>
                </a:lnTo>
                <a:lnTo>
                  <a:pt x="0" y="35765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457882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2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8B5C09-329E-4869-A652-DA0DBB3B9189}"/>
              </a:ext>
            </a:extLst>
          </p:cNvPr>
          <p:cNvSpPr/>
          <p:nvPr userDrawn="1"/>
        </p:nvSpPr>
        <p:spPr>
          <a:xfrm>
            <a:off x="1783080" y="0"/>
            <a:ext cx="97850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8">
            <a:extLst>
              <a:ext uri="{FF2B5EF4-FFF2-40B4-BE49-F238E27FC236}">
                <a16:creationId xmlns:a16="http://schemas.microsoft.com/office/drawing/2014/main" id="{83C566B0-32CA-4435-8CAC-A465398D9D8E}"/>
              </a:ext>
            </a:extLst>
          </p:cNvPr>
          <p:cNvSpPr>
            <a:spLocks noGrp="1"/>
          </p:cNvSpPr>
          <p:nvPr>
            <p:ph type="pic" sz="quarter" idx="18"/>
          </p:nvPr>
        </p:nvSpPr>
        <p:spPr>
          <a:xfrm>
            <a:off x="2807651" y="1"/>
            <a:ext cx="2817643" cy="3044142"/>
          </a:xfrm>
          <a:custGeom>
            <a:avLst/>
            <a:gdLst>
              <a:gd name="connsiteX0" fmla="*/ 0 w 2419108"/>
              <a:gd name="connsiteY0" fmla="*/ 0 h 3576577"/>
              <a:gd name="connsiteX1" fmla="*/ 2419108 w 2419108"/>
              <a:gd name="connsiteY1" fmla="*/ 0 h 3576577"/>
              <a:gd name="connsiteX2" fmla="*/ 2419108 w 2419108"/>
              <a:gd name="connsiteY2" fmla="*/ 3576577 h 3576577"/>
              <a:gd name="connsiteX3" fmla="*/ 0 w 2419108"/>
              <a:gd name="connsiteY3" fmla="*/ 3576577 h 3576577"/>
            </a:gdLst>
            <a:ahLst/>
            <a:cxnLst>
              <a:cxn ang="0">
                <a:pos x="connsiteX0" y="connsiteY0"/>
              </a:cxn>
              <a:cxn ang="0">
                <a:pos x="connsiteX1" y="connsiteY1"/>
              </a:cxn>
              <a:cxn ang="0">
                <a:pos x="connsiteX2" y="connsiteY2"/>
              </a:cxn>
              <a:cxn ang="0">
                <a:pos x="connsiteX3" y="connsiteY3"/>
              </a:cxn>
            </a:cxnLst>
            <a:rect l="l" t="t" r="r" b="b"/>
            <a:pathLst>
              <a:path w="2419108" h="3576577">
                <a:moveTo>
                  <a:pt x="0" y="0"/>
                </a:moveTo>
                <a:lnTo>
                  <a:pt x="2419108" y="0"/>
                </a:lnTo>
                <a:lnTo>
                  <a:pt x="2419108" y="3576577"/>
                </a:lnTo>
                <a:lnTo>
                  <a:pt x="0" y="35765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32138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2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019E1A-D49D-4039-BB2A-ECFF5CEFBEA9}"/>
              </a:ext>
            </a:extLst>
          </p:cNvPr>
          <p:cNvSpPr/>
          <p:nvPr userDrawn="1"/>
        </p:nvSpPr>
        <p:spPr>
          <a:xfrm>
            <a:off x="2870522" y="-184"/>
            <a:ext cx="3225478" cy="685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4">
            <a:extLst>
              <a:ext uri="{FF2B5EF4-FFF2-40B4-BE49-F238E27FC236}">
                <a16:creationId xmlns:a16="http://schemas.microsoft.com/office/drawing/2014/main" id="{7A790C31-3D79-45A0-B760-BF0046AAEA78}"/>
              </a:ext>
            </a:extLst>
          </p:cNvPr>
          <p:cNvSpPr>
            <a:spLocks noGrp="1"/>
          </p:cNvSpPr>
          <p:nvPr>
            <p:ph type="pic" sz="quarter" idx="18"/>
          </p:nvPr>
        </p:nvSpPr>
        <p:spPr>
          <a:xfrm>
            <a:off x="2208211" y="802640"/>
            <a:ext cx="4798580" cy="5252720"/>
          </a:xfrm>
          <a:custGeom>
            <a:avLst/>
            <a:gdLst>
              <a:gd name="connsiteX0" fmla="*/ 0 w 4798580"/>
              <a:gd name="connsiteY0" fmla="*/ 1270000 h 5252720"/>
              <a:gd name="connsiteX1" fmla="*/ 2290863 w 4798580"/>
              <a:gd name="connsiteY1" fmla="*/ 1270000 h 5252720"/>
              <a:gd name="connsiteX2" fmla="*/ 2290863 w 4798580"/>
              <a:gd name="connsiteY2" fmla="*/ 5252720 h 5252720"/>
              <a:gd name="connsiteX3" fmla="*/ 0 w 4798580"/>
              <a:gd name="connsiteY3" fmla="*/ 5252720 h 5252720"/>
              <a:gd name="connsiteX4" fmla="*/ 2443264 w 4798580"/>
              <a:gd name="connsiteY4" fmla="*/ 0 h 5252720"/>
              <a:gd name="connsiteX5" fmla="*/ 4798580 w 4798580"/>
              <a:gd name="connsiteY5" fmla="*/ 0 h 5252720"/>
              <a:gd name="connsiteX6" fmla="*/ 4798580 w 4798580"/>
              <a:gd name="connsiteY6" fmla="*/ 5252720 h 5252720"/>
              <a:gd name="connsiteX7" fmla="*/ 2443264 w 4798580"/>
              <a:gd name="connsiteY7" fmla="*/ 5252720 h 525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8580" h="5252720">
                <a:moveTo>
                  <a:pt x="0" y="1270000"/>
                </a:moveTo>
                <a:lnTo>
                  <a:pt x="2290863" y="1270000"/>
                </a:lnTo>
                <a:lnTo>
                  <a:pt x="2290863" y="5252720"/>
                </a:lnTo>
                <a:lnTo>
                  <a:pt x="0" y="5252720"/>
                </a:lnTo>
                <a:close/>
                <a:moveTo>
                  <a:pt x="2443264" y="0"/>
                </a:moveTo>
                <a:lnTo>
                  <a:pt x="4798580" y="0"/>
                </a:lnTo>
                <a:lnTo>
                  <a:pt x="4798580" y="5252720"/>
                </a:lnTo>
                <a:lnTo>
                  <a:pt x="2443264" y="525272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41878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30">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AB8B45-6DBE-48F2-A902-F4914B9E79A7}"/>
              </a:ext>
            </a:extLst>
          </p:cNvPr>
          <p:cNvSpPr>
            <a:spLocks noGrp="1"/>
          </p:cNvSpPr>
          <p:nvPr>
            <p:ph type="pic" sz="quarter" idx="18"/>
          </p:nvPr>
        </p:nvSpPr>
        <p:spPr>
          <a:xfrm>
            <a:off x="7522907" y="0"/>
            <a:ext cx="3696070" cy="5628188"/>
          </a:xfrm>
          <a:custGeom>
            <a:avLst/>
            <a:gdLst>
              <a:gd name="connsiteX0" fmla="*/ 0 w 3696070"/>
              <a:gd name="connsiteY0" fmla="*/ 0 h 5628188"/>
              <a:gd name="connsiteX1" fmla="*/ 3696070 w 3696070"/>
              <a:gd name="connsiteY1" fmla="*/ 0 h 5628188"/>
              <a:gd name="connsiteX2" fmla="*/ 3696070 w 3696070"/>
              <a:gd name="connsiteY2" fmla="*/ 5628188 h 5628188"/>
              <a:gd name="connsiteX3" fmla="*/ 0 w 3696070"/>
              <a:gd name="connsiteY3" fmla="*/ 5628188 h 5628188"/>
            </a:gdLst>
            <a:ahLst/>
            <a:cxnLst>
              <a:cxn ang="0">
                <a:pos x="connsiteX0" y="connsiteY0"/>
              </a:cxn>
              <a:cxn ang="0">
                <a:pos x="connsiteX1" y="connsiteY1"/>
              </a:cxn>
              <a:cxn ang="0">
                <a:pos x="connsiteX2" y="connsiteY2"/>
              </a:cxn>
              <a:cxn ang="0">
                <a:pos x="connsiteX3" y="connsiteY3"/>
              </a:cxn>
            </a:cxnLst>
            <a:rect l="l" t="t" r="r" b="b"/>
            <a:pathLst>
              <a:path w="3696070" h="5628188">
                <a:moveTo>
                  <a:pt x="0" y="0"/>
                </a:moveTo>
                <a:lnTo>
                  <a:pt x="3696070" y="0"/>
                </a:lnTo>
                <a:lnTo>
                  <a:pt x="3696070" y="5628188"/>
                </a:lnTo>
                <a:lnTo>
                  <a:pt x="0" y="5628188"/>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64756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2B49E9F-66C5-4319-B517-2FF063DF652E}"/>
              </a:ext>
            </a:extLst>
          </p:cNvPr>
          <p:cNvSpPr>
            <a:spLocks noGrp="1"/>
          </p:cNvSpPr>
          <p:nvPr>
            <p:ph type="pic" sz="quarter" idx="14"/>
          </p:nvPr>
        </p:nvSpPr>
        <p:spPr>
          <a:xfrm>
            <a:off x="2208213" y="1"/>
            <a:ext cx="4530042" cy="5034987"/>
          </a:xfrm>
          <a:custGeom>
            <a:avLst/>
            <a:gdLst>
              <a:gd name="connsiteX0" fmla="*/ 0 w 4530042"/>
              <a:gd name="connsiteY0" fmla="*/ 0 h 5034987"/>
              <a:gd name="connsiteX1" fmla="*/ 4530042 w 4530042"/>
              <a:gd name="connsiteY1" fmla="*/ 0 h 5034987"/>
              <a:gd name="connsiteX2" fmla="*/ 4530042 w 4530042"/>
              <a:gd name="connsiteY2" fmla="*/ 5034987 h 5034987"/>
              <a:gd name="connsiteX3" fmla="*/ 0 w 4530042"/>
              <a:gd name="connsiteY3" fmla="*/ 5034987 h 5034987"/>
            </a:gdLst>
            <a:ahLst/>
            <a:cxnLst>
              <a:cxn ang="0">
                <a:pos x="connsiteX0" y="connsiteY0"/>
              </a:cxn>
              <a:cxn ang="0">
                <a:pos x="connsiteX1" y="connsiteY1"/>
              </a:cxn>
              <a:cxn ang="0">
                <a:pos x="connsiteX2" y="connsiteY2"/>
              </a:cxn>
              <a:cxn ang="0">
                <a:pos x="connsiteX3" y="connsiteY3"/>
              </a:cxn>
            </a:cxnLst>
            <a:rect l="l" t="t" r="r" b="b"/>
            <a:pathLst>
              <a:path w="4530042" h="5034987">
                <a:moveTo>
                  <a:pt x="0" y="0"/>
                </a:moveTo>
                <a:lnTo>
                  <a:pt x="4530042" y="0"/>
                </a:lnTo>
                <a:lnTo>
                  <a:pt x="4530042" y="5034987"/>
                </a:lnTo>
                <a:lnTo>
                  <a:pt x="0" y="503498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0" name="Rectangle 9">
            <a:extLst>
              <a:ext uri="{FF2B5EF4-FFF2-40B4-BE49-F238E27FC236}">
                <a16:creationId xmlns:a16="http://schemas.microsoft.com/office/drawing/2014/main" id="{1AFC044F-5B05-4955-8788-C92E5AD06265}"/>
              </a:ext>
            </a:extLst>
          </p:cNvPr>
          <p:cNvSpPr/>
          <p:nvPr userDrawn="1"/>
        </p:nvSpPr>
        <p:spPr>
          <a:xfrm>
            <a:off x="10574918" y="0"/>
            <a:ext cx="1617082" cy="6862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Tree>
    <p:extLst>
      <p:ext uri="{BB962C8B-B14F-4D97-AF65-F5344CB8AC3E}">
        <p14:creationId xmlns:p14="http://schemas.microsoft.com/office/powerpoint/2010/main" val="4255485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3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75D9B-A021-4FDF-952E-39D41B44126C}"/>
              </a:ext>
            </a:extLst>
          </p:cNvPr>
          <p:cNvSpPr/>
          <p:nvPr userDrawn="1"/>
        </p:nvSpPr>
        <p:spPr>
          <a:xfrm>
            <a:off x="1401331" y="2797452"/>
            <a:ext cx="5578589" cy="31782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729183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3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F1B0F06-3F19-4460-A646-C687F7FADD23}"/>
              </a:ext>
            </a:extLst>
          </p:cNvPr>
          <p:cNvSpPr>
            <a:spLocks noGrp="1"/>
          </p:cNvSpPr>
          <p:nvPr>
            <p:ph type="pic" sz="quarter" idx="18"/>
          </p:nvPr>
        </p:nvSpPr>
        <p:spPr>
          <a:xfrm>
            <a:off x="6096000" y="476250"/>
            <a:ext cx="3892028" cy="5905500"/>
          </a:xfrm>
          <a:custGeom>
            <a:avLst/>
            <a:gdLst>
              <a:gd name="connsiteX0" fmla="*/ 0 w 3892028"/>
              <a:gd name="connsiteY0" fmla="*/ 0 h 5905500"/>
              <a:gd name="connsiteX1" fmla="*/ 3892028 w 3892028"/>
              <a:gd name="connsiteY1" fmla="*/ 0 h 5905500"/>
              <a:gd name="connsiteX2" fmla="*/ 3892028 w 3892028"/>
              <a:gd name="connsiteY2" fmla="*/ 5905500 h 5905500"/>
              <a:gd name="connsiteX3" fmla="*/ 0 w 3892028"/>
              <a:gd name="connsiteY3" fmla="*/ 5905500 h 5905500"/>
            </a:gdLst>
            <a:ahLst/>
            <a:cxnLst>
              <a:cxn ang="0">
                <a:pos x="connsiteX0" y="connsiteY0"/>
              </a:cxn>
              <a:cxn ang="0">
                <a:pos x="connsiteX1" y="connsiteY1"/>
              </a:cxn>
              <a:cxn ang="0">
                <a:pos x="connsiteX2" y="connsiteY2"/>
              </a:cxn>
              <a:cxn ang="0">
                <a:pos x="connsiteX3" y="connsiteY3"/>
              </a:cxn>
            </a:cxnLst>
            <a:rect l="l" t="t" r="r" b="b"/>
            <a:pathLst>
              <a:path w="3892028" h="5905500">
                <a:moveTo>
                  <a:pt x="0" y="0"/>
                </a:moveTo>
                <a:lnTo>
                  <a:pt x="3892028" y="0"/>
                </a:lnTo>
                <a:lnTo>
                  <a:pt x="3892028" y="5905500"/>
                </a:lnTo>
                <a:lnTo>
                  <a:pt x="0" y="590550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7" name="Picture Placeholder 6">
            <a:extLst>
              <a:ext uri="{FF2B5EF4-FFF2-40B4-BE49-F238E27FC236}">
                <a16:creationId xmlns:a16="http://schemas.microsoft.com/office/drawing/2014/main" id="{96A9D480-4D5E-4A25-B09B-74012409A448}"/>
              </a:ext>
            </a:extLst>
          </p:cNvPr>
          <p:cNvSpPr>
            <a:spLocks noGrp="1"/>
          </p:cNvSpPr>
          <p:nvPr>
            <p:ph type="pic" sz="quarter" idx="19"/>
          </p:nvPr>
        </p:nvSpPr>
        <p:spPr>
          <a:xfrm>
            <a:off x="2209893" y="4686381"/>
            <a:ext cx="3408586" cy="1692389"/>
          </a:xfrm>
          <a:custGeom>
            <a:avLst/>
            <a:gdLst>
              <a:gd name="connsiteX0" fmla="*/ 0 w 3408586"/>
              <a:gd name="connsiteY0" fmla="*/ 0 h 1692389"/>
              <a:gd name="connsiteX1" fmla="*/ 3408586 w 3408586"/>
              <a:gd name="connsiteY1" fmla="*/ 0 h 1692389"/>
              <a:gd name="connsiteX2" fmla="*/ 3408586 w 3408586"/>
              <a:gd name="connsiteY2" fmla="*/ 1692389 h 1692389"/>
              <a:gd name="connsiteX3" fmla="*/ 0 w 3408586"/>
              <a:gd name="connsiteY3" fmla="*/ 1692389 h 1692389"/>
            </a:gdLst>
            <a:ahLst/>
            <a:cxnLst>
              <a:cxn ang="0">
                <a:pos x="connsiteX0" y="connsiteY0"/>
              </a:cxn>
              <a:cxn ang="0">
                <a:pos x="connsiteX1" y="connsiteY1"/>
              </a:cxn>
              <a:cxn ang="0">
                <a:pos x="connsiteX2" y="connsiteY2"/>
              </a:cxn>
              <a:cxn ang="0">
                <a:pos x="connsiteX3" y="connsiteY3"/>
              </a:cxn>
            </a:cxnLst>
            <a:rect l="l" t="t" r="r" b="b"/>
            <a:pathLst>
              <a:path w="3408586" h="1692389">
                <a:moveTo>
                  <a:pt x="0" y="0"/>
                </a:moveTo>
                <a:lnTo>
                  <a:pt x="3408586" y="0"/>
                </a:lnTo>
                <a:lnTo>
                  <a:pt x="3408586" y="1692389"/>
                </a:lnTo>
                <a:lnTo>
                  <a:pt x="0" y="1692389"/>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291024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3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8FE83D7-79F8-4189-BBC0-1391CD3478A8}"/>
              </a:ext>
            </a:extLst>
          </p:cNvPr>
          <p:cNvSpPr>
            <a:spLocks noGrp="1"/>
          </p:cNvSpPr>
          <p:nvPr>
            <p:ph type="pic" sz="quarter" idx="18"/>
          </p:nvPr>
        </p:nvSpPr>
        <p:spPr>
          <a:xfrm>
            <a:off x="0" y="0"/>
            <a:ext cx="12192001" cy="6858000"/>
          </a:xfrm>
          <a:custGeom>
            <a:avLst/>
            <a:gdLst>
              <a:gd name="connsiteX0" fmla="*/ 0 w 9983787"/>
              <a:gd name="connsiteY0" fmla="*/ 0 h 5252720"/>
              <a:gd name="connsiteX1" fmla="*/ 9983787 w 9983787"/>
              <a:gd name="connsiteY1" fmla="*/ 0 h 5252720"/>
              <a:gd name="connsiteX2" fmla="*/ 9983787 w 9983787"/>
              <a:gd name="connsiteY2" fmla="*/ 5252720 h 5252720"/>
              <a:gd name="connsiteX3" fmla="*/ 0 w 9983787"/>
              <a:gd name="connsiteY3" fmla="*/ 5252720 h 5252720"/>
            </a:gdLst>
            <a:ahLst/>
            <a:cxnLst>
              <a:cxn ang="0">
                <a:pos x="connsiteX0" y="connsiteY0"/>
              </a:cxn>
              <a:cxn ang="0">
                <a:pos x="connsiteX1" y="connsiteY1"/>
              </a:cxn>
              <a:cxn ang="0">
                <a:pos x="connsiteX2" y="connsiteY2"/>
              </a:cxn>
              <a:cxn ang="0">
                <a:pos x="connsiteX3" y="connsiteY3"/>
              </a:cxn>
            </a:cxnLst>
            <a:rect l="l" t="t" r="r" b="b"/>
            <a:pathLst>
              <a:path w="9983787" h="5252720">
                <a:moveTo>
                  <a:pt x="0" y="0"/>
                </a:moveTo>
                <a:lnTo>
                  <a:pt x="9983787" y="0"/>
                </a:lnTo>
                <a:lnTo>
                  <a:pt x="9983787" y="5252720"/>
                </a:lnTo>
                <a:lnTo>
                  <a:pt x="0" y="525272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100618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3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3F1DF30-7327-4911-9A83-1B81CF6D44C0}"/>
              </a:ext>
            </a:extLst>
          </p:cNvPr>
          <p:cNvSpPr>
            <a:spLocks noGrp="1"/>
          </p:cNvSpPr>
          <p:nvPr>
            <p:ph type="pic" sz="quarter" idx="19"/>
          </p:nvPr>
        </p:nvSpPr>
        <p:spPr>
          <a:xfrm>
            <a:off x="1849120" y="1339903"/>
            <a:ext cx="4246880" cy="2026920"/>
          </a:xfrm>
          <a:custGeom>
            <a:avLst/>
            <a:gdLst>
              <a:gd name="connsiteX0" fmla="*/ 0 w 4246880"/>
              <a:gd name="connsiteY0" fmla="*/ 0 h 2026920"/>
              <a:gd name="connsiteX1" fmla="*/ 4246880 w 4246880"/>
              <a:gd name="connsiteY1" fmla="*/ 0 h 2026920"/>
              <a:gd name="connsiteX2" fmla="*/ 4246880 w 4246880"/>
              <a:gd name="connsiteY2" fmla="*/ 2026920 h 2026920"/>
              <a:gd name="connsiteX3" fmla="*/ 0 w 4246880"/>
              <a:gd name="connsiteY3" fmla="*/ 2026920 h 2026920"/>
            </a:gdLst>
            <a:ahLst/>
            <a:cxnLst>
              <a:cxn ang="0">
                <a:pos x="connsiteX0" y="connsiteY0"/>
              </a:cxn>
              <a:cxn ang="0">
                <a:pos x="connsiteX1" y="connsiteY1"/>
              </a:cxn>
              <a:cxn ang="0">
                <a:pos x="connsiteX2" y="connsiteY2"/>
              </a:cxn>
              <a:cxn ang="0">
                <a:pos x="connsiteX3" y="connsiteY3"/>
              </a:cxn>
            </a:cxnLst>
            <a:rect l="l" t="t" r="r" b="b"/>
            <a:pathLst>
              <a:path w="4246880" h="2026920">
                <a:moveTo>
                  <a:pt x="0" y="0"/>
                </a:moveTo>
                <a:lnTo>
                  <a:pt x="4246880" y="0"/>
                </a:lnTo>
                <a:lnTo>
                  <a:pt x="4246880" y="2026920"/>
                </a:lnTo>
                <a:lnTo>
                  <a:pt x="0" y="202692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5" name="Picture Placeholder 4">
            <a:extLst>
              <a:ext uri="{FF2B5EF4-FFF2-40B4-BE49-F238E27FC236}">
                <a16:creationId xmlns:a16="http://schemas.microsoft.com/office/drawing/2014/main" id="{7345999A-5BC2-42FD-B5EC-4C725AA07660}"/>
              </a:ext>
            </a:extLst>
          </p:cNvPr>
          <p:cNvSpPr>
            <a:spLocks noGrp="1"/>
          </p:cNvSpPr>
          <p:nvPr>
            <p:ph type="pic" sz="quarter" idx="18"/>
          </p:nvPr>
        </p:nvSpPr>
        <p:spPr>
          <a:xfrm>
            <a:off x="2634780" y="3509063"/>
            <a:ext cx="4246880" cy="2026920"/>
          </a:xfrm>
          <a:custGeom>
            <a:avLst/>
            <a:gdLst>
              <a:gd name="connsiteX0" fmla="*/ 0 w 4246880"/>
              <a:gd name="connsiteY0" fmla="*/ 0 h 2026920"/>
              <a:gd name="connsiteX1" fmla="*/ 4246880 w 4246880"/>
              <a:gd name="connsiteY1" fmla="*/ 0 h 2026920"/>
              <a:gd name="connsiteX2" fmla="*/ 4246880 w 4246880"/>
              <a:gd name="connsiteY2" fmla="*/ 2026920 h 2026920"/>
              <a:gd name="connsiteX3" fmla="*/ 0 w 4246880"/>
              <a:gd name="connsiteY3" fmla="*/ 2026920 h 2026920"/>
            </a:gdLst>
            <a:ahLst/>
            <a:cxnLst>
              <a:cxn ang="0">
                <a:pos x="connsiteX0" y="connsiteY0"/>
              </a:cxn>
              <a:cxn ang="0">
                <a:pos x="connsiteX1" y="connsiteY1"/>
              </a:cxn>
              <a:cxn ang="0">
                <a:pos x="connsiteX2" y="connsiteY2"/>
              </a:cxn>
              <a:cxn ang="0">
                <a:pos x="connsiteX3" y="connsiteY3"/>
              </a:cxn>
            </a:cxnLst>
            <a:rect l="l" t="t" r="r" b="b"/>
            <a:pathLst>
              <a:path w="4246880" h="2026920">
                <a:moveTo>
                  <a:pt x="0" y="0"/>
                </a:moveTo>
                <a:lnTo>
                  <a:pt x="4246880" y="0"/>
                </a:lnTo>
                <a:lnTo>
                  <a:pt x="4246880" y="2026920"/>
                </a:lnTo>
                <a:lnTo>
                  <a:pt x="0" y="2026920"/>
                </a:lnTo>
                <a:close/>
              </a:path>
            </a:pathLst>
          </a:custGeom>
          <a:pattFill prst="pct5">
            <a:fgClr>
              <a:schemeClr val="tx2"/>
            </a:fgClr>
            <a:bgClr>
              <a:schemeClr val="bg1"/>
            </a:bgClr>
          </a:patt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211252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3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B9D02-BF5C-46E7-9984-3F597409FEBD}"/>
              </a:ext>
            </a:extLst>
          </p:cNvPr>
          <p:cNvSpPr/>
          <p:nvPr userDrawn="1"/>
        </p:nvSpPr>
        <p:spPr>
          <a:xfrm>
            <a:off x="2199844" y="0"/>
            <a:ext cx="43330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a:extLst>
              <a:ext uri="{FF2B5EF4-FFF2-40B4-BE49-F238E27FC236}">
                <a16:creationId xmlns:a16="http://schemas.microsoft.com/office/drawing/2014/main" id="{BCF2491A-883F-4646-BEA8-63C332F5C8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535" t="-101" r="-4837" b="101"/>
          <a:stretch/>
        </p:blipFill>
        <p:spPr>
          <a:xfrm>
            <a:off x="1192032" y="2320213"/>
            <a:ext cx="5455250" cy="2910494"/>
          </a:xfrm>
          <a:prstGeom prst="rect">
            <a:avLst/>
          </a:prstGeom>
        </p:spPr>
      </p:pic>
      <p:sp>
        <p:nvSpPr>
          <p:cNvPr id="4" name="Picture Placeholder 3">
            <a:extLst>
              <a:ext uri="{FF2B5EF4-FFF2-40B4-BE49-F238E27FC236}">
                <a16:creationId xmlns:a16="http://schemas.microsoft.com/office/drawing/2014/main" id="{05A0A6D3-197B-4946-94A5-424E1E25A354}"/>
              </a:ext>
            </a:extLst>
          </p:cNvPr>
          <p:cNvSpPr>
            <a:spLocks noGrp="1"/>
          </p:cNvSpPr>
          <p:nvPr>
            <p:ph type="pic" sz="quarter" idx="19"/>
          </p:nvPr>
        </p:nvSpPr>
        <p:spPr>
          <a:xfrm>
            <a:off x="1869440" y="2498142"/>
            <a:ext cx="3972560" cy="2449777"/>
          </a:xfrm>
          <a:custGeom>
            <a:avLst/>
            <a:gdLst>
              <a:gd name="connsiteX0" fmla="*/ 0 w 4246880"/>
              <a:gd name="connsiteY0" fmla="*/ 0 h 2026920"/>
              <a:gd name="connsiteX1" fmla="*/ 4246880 w 4246880"/>
              <a:gd name="connsiteY1" fmla="*/ 0 h 2026920"/>
              <a:gd name="connsiteX2" fmla="*/ 4246880 w 4246880"/>
              <a:gd name="connsiteY2" fmla="*/ 2026920 h 2026920"/>
              <a:gd name="connsiteX3" fmla="*/ 0 w 4246880"/>
              <a:gd name="connsiteY3" fmla="*/ 2026920 h 2026920"/>
            </a:gdLst>
            <a:ahLst/>
            <a:cxnLst>
              <a:cxn ang="0">
                <a:pos x="connsiteX0" y="connsiteY0"/>
              </a:cxn>
              <a:cxn ang="0">
                <a:pos x="connsiteX1" y="connsiteY1"/>
              </a:cxn>
              <a:cxn ang="0">
                <a:pos x="connsiteX2" y="connsiteY2"/>
              </a:cxn>
              <a:cxn ang="0">
                <a:pos x="connsiteX3" y="connsiteY3"/>
              </a:cxn>
            </a:cxnLst>
            <a:rect l="l" t="t" r="r" b="b"/>
            <a:pathLst>
              <a:path w="4246880" h="2026920">
                <a:moveTo>
                  <a:pt x="0" y="0"/>
                </a:moveTo>
                <a:lnTo>
                  <a:pt x="4246880" y="0"/>
                </a:lnTo>
                <a:lnTo>
                  <a:pt x="4246880" y="2026920"/>
                </a:lnTo>
                <a:lnTo>
                  <a:pt x="0" y="202692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02557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3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DDE010-7B36-43EF-BD3D-13D370DA318D}"/>
              </a:ext>
            </a:extLst>
          </p:cNvPr>
          <p:cNvSpPr/>
          <p:nvPr userDrawn="1"/>
        </p:nvSpPr>
        <p:spPr>
          <a:xfrm>
            <a:off x="7172960" y="0"/>
            <a:ext cx="50190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screen shot of a computer&#10;&#10;Description automatically generated">
            <a:extLst>
              <a:ext uri="{FF2B5EF4-FFF2-40B4-BE49-F238E27FC236}">
                <a16:creationId xmlns:a16="http://schemas.microsoft.com/office/drawing/2014/main" id="{41479971-42E3-4082-AA33-B631D47188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53"/>
          <a:stretch/>
        </p:blipFill>
        <p:spPr>
          <a:xfrm>
            <a:off x="8460732" y="975360"/>
            <a:ext cx="2443496" cy="4907279"/>
          </a:xfrm>
          <a:prstGeom prst="rect">
            <a:avLst/>
          </a:prstGeom>
        </p:spPr>
      </p:pic>
      <p:sp>
        <p:nvSpPr>
          <p:cNvPr id="6" name="Picture Placeholder 5">
            <a:extLst>
              <a:ext uri="{FF2B5EF4-FFF2-40B4-BE49-F238E27FC236}">
                <a16:creationId xmlns:a16="http://schemas.microsoft.com/office/drawing/2014/main" id="{E2AA3181-AD10-4F53-94E3-D1A918D5F5DE}"/>
              </a:ext>
            </a:extLst>
          </p:cNvPr>
          <p:cNvSpPr>
            <a:spLocks noGrp="1"/>
          </p:cNvSpPr>
          <p:nvPr>
            <p:ph type="pic" sz="quarter" idx="19"/>
          </p:nvPr>
        </p:nvSpPr>
        <p:spPr>
          <a:xfrm>
            <a:off x="8600440" y="1107439"/>
            <a:ext cx="2164080" cy="4643120"/>
          </a:xfrm>
          <a:custGeom>
            <a:avLst/>
            <a:gdLst>
              <a:gd name="connsiteX0" fmla="*/ 240451 w 2164080"/>
              <a:gd name="connsiteY0" fmla="*/ 0 h 4643120"/>
              <a:gd name="connsiteX1" fmla="*/ 1923629 w 2164080"/>
              <a:gd name="connsiteY1" fmla="*/ 0 h 4643120"/>
              <a:gd name="connsiteX2" fmla="*/ 2164080 w 2164080"/>
              <a:gd name="connsiteY2" fmla="*/ 240451 h 4643120"/>
              <a:gd name="connsiteX3" fmla="*/ 2164080 w 2164080"/>
              <a:gd name="connsiteY3" fmla="*/ 4402669 h 4643120"/>
              <a:gd name="connsiteX4" fmla="*/ 1923629 w 2164080"/>
              <a:gd name="connsiteY4" fmla="*/ 4643120 h 4643120"/>
              <a:gd name="connsiteX5" fmla="*/ 240451 w 2164080"/>
              <a:gd name="connsiteY5" fmla="*/ 4643120 h 4643120"/>
              <a:gd name="connsiteX6" fmla="*/ 0 w 2164080"/>
              <a:gd name="connsiteY6" fmla="*/ 4402669 h 4643120"/>
              <a:gd name="connsiteX7" fmla="*/ 0 w 2164080"/>
              <a:gd name="connsiteY7" fmla="*/ 240451 h 4643120"/>
              <a:gd name="connsiteX8" fmla="*/ 240451 w 2164080"/>
              <a:gd name="connsiteY8" fmla="*/ 0 h 46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0" h="4643120">
                <a:moveTo>
                  <a:pt x="240451" y="0"/>
                </a:moveTo>
                <a:lnTo>
                  <a:pt x="1923629" y="0"/>
                </a:lnTo>
                <a:cubicBezTo>
                  <a:pt x="2056426" y="0"/>
                  <a:pt x="2164080" y="107654"/>
                  <a:pt x="2164080" y="240451"/>
                </a:cubicBezTo>
                <a:lnTo>
                  <a:pt x="2164080" y="4402669"/>
                </a:lnTo>
                <a:cubicBezTo>
                  <a:pt x="2164080" y="4535466"/>
                  <a:pt x="2056426" y="4643120"/>
                  <a:pt x="1923629" y="4643120"/>
                </a:cubicBezTo>
                <a:lnTo>
                  <a:pt x="240451" y="4643120"/>
                </a:lnTo>
                <a:cubicBezTo>
                  <a:pt x="107654" y="4643120"/>
                  <a:pt x="0" y="4535466"/>
                  <a:pt x="0" y="4402669"/>
                </a:cubicBezTo>
                <a:lnTo>
                  <a:pt x="0" y="240451"/>
                </a:lnTo>
                <a:cubicBezTo>
                  <a:pt x="0" y="107654"/>
                  <a:pt x="107654" y="0"/>
                  <a:pt x="240451" y="0"/>
                </a:cubicBez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749750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3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FBD732A-14F4-4214-800C-7479B2FC085C}"/>
              </a:ext>
            </a:extLst>
          </p:cNvPr>
          <p:cNvSpPr>
            <a:spLocks noGrp="1"/>
          </p:cNvSpPr>
          <p:nvPr>
            <p:ph type="pic" sz="quarter" idx="19"/>
          </p:nvPr>
        </p:nvSpPr>
        <p:spPr>
          <a:xfrm>
            <a:off x="2238694" y="934721"/>
            <a:ext cx="4165447" cy="5027983"/>
          </a:xfrm>
          <a:custGeom>
            <a:avLst/>
            <a:gdLst>
              <a:gd name="connsiteX0" fmla="*/ 1615440 w 4165447"/>
              <a:gd name="connsiteY0" fmla="*/ 2564183 h 5027983"/>
              <a:gd name="connsiteX1" fmla="*/ 4165447 w 4165447"/>
              <a:gd name="connsiteY1" fmla="*/ 2564183 h 5027983"/>
              <a:gd name="connsiteX2" fmla="*/ 4165447 w 4165447"/>
              <a:gd name="connsiteY2" fmla="*/ 5027983 h 5027983"/>
              <a:gd name="connsiteX3" fmla="*/ 1615440 w 4165447"/>
              <a:gd name="connsiteY3" fmla="*/ 5027983 h 5027983"/>
              <a:gd name="connsiteX4" fmla="*/ 301307 w 4165447"/>
              <a:gd name="connsiteY4" fmla="*/ 2564182 h 5027983"/>
              <a:gd name="connsiteX5" fmla="*/ 1502006 w 4165447"/>
              <a:gd name="connsiteY5" fmla="*/ 2564182 h 5027983"/>
              <a:gd name="connsiteX6" fmla="*/ 1502006 w 4165447"/>
              <a:gd name="connsiteY6" fmla="*/ 4754879 h 5027983"/>
              <a:gd name="connsiteX7" fmla="*/ 301307 w 4165447"/>
              <a:gd name="connsiteY7" fmla="*/ 4754879 h 5027983"/>
              <a:gd name="connsiteX8" fmla="*/ 2653578 w 4165447"/>
              <a:gd name="connsiteY8" fmla="*/ 284480 h 5027983"/>
              <a:gd name="connsiteX9" fmla="*/ 3836988 w 4165447"/>
              <a:gd name="connsiteY9" fmla="*/ 284480 h 5027983"/>
              <a:gd name="connsiteX10" fmla="*/ 3836988 w 4165447"/>
              <a:gd name="connsiteY10" fmla="*/ 2463800 h 5027983"/>
              <a:gd name="connsiteX11" fmla="*/ 2653578 w 4165447"/>
              <a:gd name="connsiteY11" fmla="*/ 2463800 h 5027983"/>
              <a:gd name="connsiteX12" fmla="*/ 0 w 4165447"/>
              <a:gd name="connsiteY12" fmla="*/ 0 h 5027983"/>
              <a:gd name="connsiteX13" fmla="*/ 2550007 w 4165447"/>
              <a:gd name="connsiteY13" fmla="*/ 0 h 5027983"/>
              <a:gd name="connsiteX14" fmla="*/ 2550007 w 4165447"/>
              <a:gd name="connsiteY14" fmla="*/ 2463800 h 5027983"/>
              <a:gd name="connsiteX15" fmla="*/ 0 w 4165447"/>
              <a:gd name="connsiteY15" fmla="*/ 2463800 h 50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65447" h="5027983">
                <a:moveTo>
                  <a:pt x="1615440" y="2564183"/>
                </a:moveTo>
                <a:lnTo>
                  <a:pt x="4165447" y="2564183"/>
                </a:lnTo>
                <a:lnTo>
                  <a:pt x="4165447" y="5027983"/>
                </a:lnTo>
                <a:lnTo>
                  <a:pt x="1615440" y="5027983"/>
                </a:lnTo>
                <a:close/>
                <a:moveTo>
                  <a:pt x="301307" y="2564182"/>
                </a:moveTo>
                <a:lnTo>
                  <a:pt x="1502006" y="2564182"/>
                </a:lnTo>
                <a:lnTo>
                  <a:pt x="1502006" y="4754879"/>
                </a:lnTo>
                <a:lnTo>
                  <a:pt x="301307" y="4754879"/>
                </a:lnTo>
                <a:close/>
                <a:moveTo>
                  <a:pt x="2653578" y="284480"/>
                </a:moveTo>
                <a:lnTo>
                  <a:pt x="3836988" y="284480"/>
                </a:lnTo>
                <a:lnTo>
                  <a:pt x="3836988" y="2463800"/>
                </a:lnTo>
                <a:lnTo>
                  <a:pt x="2653578" y="2463800"/>
                </a:lnTo>
                <a:close/>
                <a:moveTo>
                  <a:pt x="0" y="0"/>
                </a:moveTo>
                <a:lnTo>
                  <a:pt x="2550007" y="0"/>
                </a:lnTo>
                <a:lnTo>
                  <a:pt x="2550007" y="2463800"/>
                </a:lnTo>
                <a:lnTo>
                  <a:pt x="0" y="246380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333004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yout 3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5D1DAF-40DD-41EF-B375-DE10AE25C6E3}"/>
              </a:ext>
            </a:extLst>
          </p:cNvPr>
          <p:cNvSpPr/>
          <p:nvPr userDrawn="1"/>
        </p:nvSpPr>
        <p:spPr>
          <a:xfrm>
            <a:off x="2208211" y="-1"/>
            <a:ext cx="5391467"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a:extLst>
              <a:ext uri="{FF2B5EF4-FFF2-40B4-BE49-F238E27FC236}">
                <a16:creationId xmlns:a16="http://schemas.microsoft.com/office/drawing/2014/main" id="{C2A31BD9-1992-4225-8153-D939A5BB0CD0}"/>
              </a:ext>
            </a:extLst>
          </p:cNvPr>
          <p:cNvSpPr>
            <a:spLocks noGrp="1"/>
          </p:cNvSpPr>
          <p:nvPr>
            <p:ph type="pic" sz="quarter" idx="19"/>
          </p:nvPr>
        </p:nvSpPr>
        <p:spPr>
          <a:xfrm>
            <a:off x="3254693" y="975362"/>
            <a:ext cx="3298507" cy="4907270"/>
          </a:xfrm>
          <a:custGeom>
            <a:avLst/>
            <a:gdLst>
              <a:gd name="connsiteX0" fmla="*/ 0 w 3298507"/>
              <a:gd name="connsiteY0" fmla="*/ 0 h 4907270"/>
              <a:gd name="connsiteX1" fmla="*/ 3298507 w 3298507"/>
              <a:gd name="connsiteY1" fmla="*/ 0 h 4907270"/>
              <a:gd name="connsiteX2" fmla="*/ 3298507 w 3298507"/>
              <a:gd name="connsiteY2" fmla="*/ 4907270 h 4907270"/>
              <a:gd name="connsiteX3" fmla="*/ 0 w 3298507"/>
              <a:gd name="connsiteY3" fmla="*/ 4907270 h 4907270"/>
            </a:gdLst>
            <a:ahLst/>
            <a:cxnLst>
              <a:cxn ang="0">
                <a:pos x="connsiteX0" y="connsiteY0"/>
              </a:cxn>
              <a:cxn ang="0">
                <a:pos x="connsiteX1" y="connsiteY1"/>
              </a:cxn>
              <a:cxn ang="0">
                <a:pos x="connsiteX2" y="connsiteY2"/>
              </a:cxn>
              <a:cxn ang="0">
                <a:pos x="connsiteX3" y="connsiteY3"/>
              </a:cxn>
            </a:cxnLst>
            <a:rect l="l" t="t" r="r" b="b"/>
            <a:pathLst>
              <a:path w="3298507" h="4907270">
                <a:moveTo>
                  <a:pt x="0" y="0"/>
                </a:moveTo>
                <a:lnTo>
                  <a:pt x="3298507" y="0"/>
                </a:lnTo>
                <a:lnTo>
                  <a:pt x="3298507" y="4907270"/>
                </a:lnTo>
                <a:lnTo>
                  <a:pt x="0" y="490727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71798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39">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94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9D5272-291E-4964-80B0-3854BB8E75A4}"/>
              </a:ext>
            </a:extLst>
          </p:cNvPr>
          <p:cNvSpPr/>
          <p:nvPr userDrawn="1"/>
        </p:nvSpPr>
        <p:spPr>
          <a:xfrm>
            <a:off x="7448697" y="0"/>
            <a:ext cx="4743303" cy="6862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6" name="Picture Placeholder 5">
            <a:extLst>
              <a:ext uri="{FF2B5EF4-FFF2-40B4-BE49-F238E27FC236}">
                <a16:creationId xmlns:a16="http://schemas.microsoft.com/office/drawing/2014/main" id="{AC9765F2-83DD-44F6-8AC6-26BA5DE207E7}"/>
              </a:ext>
            </a:extLst>
          </p:cNvPr>
          <p:cNvSpPr>
            <a:spLocks noGrp="1"/>
          </p:cNvSpPr>
          <p:nvPr>
            <p:ph type="pic" sz="quarter" idx="14"/>
          </p:nvPr>
        </p:nvSpPr>
        <p:spPr>
          <a:xfrm>
            <a:off x="5926238" y="815952"/>
            <a:ext cx="4057550" cy="5226096"/>
          </a:xfrm>
          <a:custGeom>
            <a:avLst/>
            <a:gdLst>
              <a:gd name="connsiteX0" fmla="*/ 0 w 4057550"/>
              <a:gd name="connsiteY0" fmla="*/ 0 h 5226096"/>
              <a:gd name="connsiteX1" fmla="*/ 4057550 w 4057550"/>
              <a:gd name="connsiteY1" fmla="*/ 0 h 5226096"/>
              <a:gd name="connsiteX2" fmla="*/ 4057550 w 4057550"/>
              <a:gd name="connsiteY2" fmla="*/ 3750261 h 5226096"/>
              <a:gd name="connsiteX3" fmla="*/ 2071868 w 4057550"/>
              <a:gd name="connsiteY3" fmla="*/ 3750261 h 5226096"/>
              <a:gd name="connsiteX4" fmla="*/ 2071868 w 4057550"/>
              <a:gd name="connsiteY4" fmla="*/ 5226096 h 5226096"/>
              <a:gd name="connsiteX5" fmla="*/ 0 w 4057550"/>
              <a:gd name="connsiteY5" fmla="*/ 5226096 h 522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7550" h="5226096">
                <a:moveTo>
                  <a:pt x="0" y="0"/>
                </a:moveTo>
                <a:lnTo>
                  <a:pt x="4057550" y="0"/>
                </a:lnTo>
                <a:lnTo>
                  <a:pt x="4057550" y="3750261"/>
                </a:lnTo>
                <a:lnTo>
                  <a:pt x="2071868" y="3750261"/>
                </a:lnTo>
                <a:lnTo>
                  <a:pt x="2071868" y="5226096"/>
                </a:lnTo>
                <a:lnTo>
                  <a:pt x="0" y="5226096"/>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51406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FDCEA40-8FC4-4171-BDDD-F87C01AADC36}"/>
              </a:ext>
            </a:extLst>
          </p:cNvPr>
          <p:cNvSpPr>
            <a:spLocks noGrp="1"/>
          </p:cNvSpPr>
          <p:nvPr>
            <p:ph type="pic" sz="quarter" idx="14"/>
          </p:nvPr>
        </p:nvSpPr>
        <p:spPr>
          <a:xfrm>
            <a:off x="9983788" y="0"/>
            <a:ext cx="2208212" cy="6858000"/>
          </a:xfrm>
          <a:custGeom>
            <a:avLst/>
            <a:gdLst>
              <a:gd name="connsiteX0" fmla="*/ 0 w 2208212"/>
              <a:gd name="connsiteY0" fmla="*/ 0 h 6858000"/>
              <a:gd name="connsiteX1" fmla="*/ 2208212 w 2208212"/>
              <a:gd name="connsiteY1" fmla="*/ 0 h 6858000"/>
              <a:gd name="connsiteX2" fmla="*/ 2208212 w 2208212"/>
              <a:gd name="connsiteY2" fmla="*/ 6858000 h 6858000"/>
              <a:gd name="connsiteX3" fmla="*/ 0 w 22082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208212" h="6858000">
                <a:moveTo>
                  <a:pt x="0" y="0"/>
                </a:moveTo>
                <a:lnTo>
                  <a:pt x="2208212" y="0"/>
                </a:lnTo>
                <a:lnTo>
                  <a:pt x="2208212" y="6858000"/>
                </a:lnTo>
                <a:lnTo>
                  <a:pt x="0" y="685800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69607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296C37-1345-42BB-9145-A5DA1E6E6182}"/>
              </a:ext>
            </a:extLst>
          </p:cNvPr>
          <p:cNvSpPr>
            <a:spLocks noGrp="1"/>
          </p:cNvSpPr>
          <p:nvPr>
            <p:ph type="pic" sz="quarter" idx="15"/>
          </p:nvPr>
        </p:nvSpPr>
        <p:spPr>
          <a:xfrm>
            <a:off x="2208213" y="381965"/>
            <a:ext cx="4296759" cy="6476035"/>
          </a:xfrm>
          <a:custGeom>
            <a:avLst/>
            <a:gdLst>
              <a:gd name="connsiteX0" fmla="*/ 0 w 4296759"/>
              <a:gd name="connsiteY0" fmla="*/ 0 h 6476035"/>
              <a:gd name="connsiteX1" fmla="*/ 4296759 w 4296759"/>
              <a:gd name="connsiteY1" fmla="*/ 0 h 6476035"/>
              <a:gd name="connsiteX2" fmla="*/ 4296759 w 4296759"/>
              <a:gd name="connsiteY2" fmla="*/ 6476035 h 6476035"/>
              <a:gd name="connsiteX3" fmla="*/ 0 w 4296759"/>
              <a:gd name="connsiteY3" fmla="*/ 6476035 h 6476035"/>
            </a:gdLst>
            <a:ahLst/>
            <a:cxnLst>
              <a:cxn ang="0">
                <a:pos x="connsiteX0" y="connsiteY0"/>
              </a:cxn>
              <a:cxn ang="0">
                <a:pos x="connsiteX1" y="connsiteY1"/>
              </a:cxn>
              <a:cxn ang="0">
                <a:pos x="connsiteX2" y="connsiteY2"/>
              </a:cxn>
              <a:cxn ang="0">
                <a:pos x="connsiteX3" y="connsiteY3"/>
              </a:cxn>
            </a:cxnLst>
            <a:rect l="l" t="t" r="r" b="b"/>
            <a:pathLst>
              <a:path w="4296759" h="6476035">
                <a:moveTo>
                  <a:pt x="0" y="0"/>
                </a:moveTo>
                <a:lnTo>
                  <a:pt x="4296759" y="0"/>
                </a:lnTo>
                <a:lnTo>
                  <a:pt x="4296759" y="6476035"/>
                </a:lnTo>
                <a:lnTo>
                  <a:pt x="0" y="6476035"/>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20049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C3F9F5-8024-4ACC-96DE-F7CC6823E30F}"/>
              </a:ext>
            </a:extLst>
          </p:cNvPr>
          <p:cNvSpPr>
            <a:spLocks noGrp="1"/>
          </p:cNvSpPr>
          <p:nvPr>
            <p:ph type="pic" sz="quarter" idx="16"/>
          </p:nvPr>
        </p:nvSpPr>
        <p:spPr>
          <a:xfrm>
            <a:off x="8221246" y="0"/>
            <a:ext cx="3970755" cy="6858000"/>
          </a:xfrm>
          <a:custGeom>
            <a:avLst/>
            <a:gdLst>
              <a:gd name="connsiteX0" fmla="*/ 0 w 3970755"/>
              <a:gd name="connsiteY0" fmla="*/ 0 h 6858000"/>
              <a:gd name="connsiteX1" fmla="*/ 3970755 w 3970755"/>
              <a:gd name="connsiteY1" fmla="*/ 0 h 6858000"/>
              <a:gd name="connsiteX2" fmla="*/ 3970755 w 3970755"/>
              <a:gd name="connsiteY2" fmla="*/ 6858000 h 6858000"/>
              <a:gd name="connsiteX3" fmla="*/ 0 w 39707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70755" h="6858000">
                <a:moveTo>
                  <a:pt x="0" y="0"/>
                </a:moveTo>
                <a:lnTo>
                  <a:pt x="3970755" y="0"/>
                </a:lnTo>
                <a:lnTo>
                  <a:pt x="3970755" y="6858000"/>
                </a:lnTo>
                <a:lnTo>
                  <a:pt x="0" y="685800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7" name="Picture Placeholder 6">
            <a:extLst>
              <a:ext uri="{FF2B5EF4-FFF2-40B4-BE49-F238E27FC236}">
                <a16:creationId xmlns:a16="http://schemas.microsoft.com/office/drawing/2014/main" id="{8B2A0393-26F9-4DC4-B254-0DD1749BF871}"/>
              </a:ext>
            </a:extLst>
          </p:cNvPr>
          <p:cNvSpPr>
            <a:spLocks noGrp="1"/>
          </p:cNvSpPr>
          <p:nvPr>
            <p:ph type="pic" sz="quarter" idx="15"/>
          </p:nvPr>
        </p:nvSpPr>
        <p:spPr>
          <a:xfrm>
            <a:off x="2208213" y="1994221"/>
            <a:ext cx="1939398" cy="2869557"/>
          </a:xfrm>
          <a:custGeom>
            <a:avLst/>
            <a:gdLst>
              <a:gd name="connsiteX0" fmla="*/ 0 w 1939398"/>
              <a:gd name="connsiteY0" fmla="*/ 0 h 2869557"/>
              <a:gd name="connsiteX1" fmla="*/ 1939398 w 1939398"/>
              <a:gd name="connsiteY1" fmla="*/ 0 h 2869557"/>
              <a:gd name="connsiteX2" fmla="*/ 1939398 w 1939398"/>
              <a:gd name="connsiteY2" fmla="*/ 2869557 h 2869557"/>
              <a:gd name="connsiteX3" fmla="*/ 0 w 1939398"/>
              <a:gd name="connsiteY3" fmla="*/ 2869557 h 2869557"/>
            </a:gdLst>
            <a:ahLst/>
            <a:cxnLst>
              <a:cxn ang="0">
                <a:pos x="connsiteX0" y="connsiteY0"/>
              </a:cxn>
              <a:cxn ang="0">
                <a:pos x="connsiteX1" y="connsiteY1"/>
              </a:cxn>
              <a:cxn ang="0">
                <a:pos x="connsiteX2" y="connsiteY2"/>
              </a:cxn>
              <a:cxn ang="0">
                <a:pos x="connsiteX3" y="connsiteY3"/>
              </a:cxn>
            </a:cxnLst>
            <a:rect l="l" t="t" r="r" b="b"/>
            <a:pathLst>
              <a:path w="1939398" h="2869557">
                <a:moveTo>
                  <a:pt x="0" y="0"/>
                </a:moveTo>
                <a:lnTo>
                  <a:pt x="1939398" y="0"/>
                </a:lnTo>
                <a:lnTo>
                  <a:pt x="1939398" y="2869557"/>
                </a:lnTo>
                <a:lnTo>
                  <a:pt x="0" y="286955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84866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ayout 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07EC70-623D-4678-9F53-D0B518F08AAE}"/>
              </a:ext>
            </a:extLst>
          </p:cNvPr>
          <p:cNvSpPr/>
          <p:nvPr userDrawn="1"/>
        </p:nvSpPr>
        <p:spPr>
          <a:xfrm>
            <a:off x="2208213" y="2479876"/>
            <a:ext cx="7775575"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12" name="Picture Placeholder 11">
            <a:extLst>
              <a:ext uri="{FF2B5EF4-FFF2-40B4-BE49-F238E27FC236}">
                <a16:creationId xmlns:a16="http://schemas.microsoft.com/office/drawing/2014/main" id="{DD69B133-6BCB-4487-B181-6FBE2FDFFFBC}"/>
              </a:ext>
            </a:extLst>
          </p:cNvPr>
          <p:cNvSpPr>
            <a:spLocks noGrp="1"/>
          </p:cNvSpPr>
          <p:nvPr>
            <p:ph type="pic" sz="quarter" idx="14"/>
          </p:nvPr>
        </p:nvSpPr>
        <p:spPr>
          <a:xfrm>
            <a:off x="4969400" y="3056199"/>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3" name="Picture Placeholder 12">
            <a:extLst>
              <a:ext uri="{FF2B5EF4-FFF2-40B4-BE49-F238E27FC236}">
                <a16:creationId xmlns:a16="http://schemas.microsoft.com/office/drawing/2014/main" id="{5774C268-C1B4-491D-AFA3-62708A0AF668}"/>
              </a:ext>
            </a:extLst>
          </p:cNvPr>
          <p:cNvSpPr>
            <a:spLocks noGrp="1"/>
          </p:cNvSpPr>
          <p:nvPr>
            <p:ph type="pic" sz="quarter" idx="15"/>
          </p:nvPr>
        </p:nvSpPr>
        <p:spPr>
          <a:xfrm>
            <a:off x="7518316" y="3056197"/>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438471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ayout 10">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F8A7F5-43AE-4189-91ED-6A1AC64E2D63}"/>
              </a:ext>
            </a:extLst>
          </p:cNvPr>
          <p:cNvSpPr/>
          <p:nvPr userDrawn="1"/>
        </p:nvSpPr>
        <p:spPr>
          <a:xfrm>
            <a:off x="5787341" y="1212345"/>
            <a:ext cx="6404659" cy="3081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13">
            <a:extLst>
              <a:ext uri="{FF2B5EF4-FFF2-40B4-BE49-F238E27FC236}">
                <a16:creationId xmlns:a16="http://schemas.microsoft.com/office/drawing/2014/main" id="{E0AB09C2-F6AC-4307-8FC9-FEFCA6779518}"/>
              </a:ext>
            </a:extLst>
          </p:cNvPr>
          <p:cNvSpPr>
            <a:spLocks noGrp="1"/>
          </p:cNvSpPr>
          <p:nvPr>
            <p:ph type="pic" sz="quarter" idx="14"/>
          </p:nvPr>
        </p:nvSpPr>
        <p:spPr>
          <a:xfrm>
            <a:off x="6596350" y="3741619"/>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5" name="Picture Placeholder 14">
            <a:extLst>
              <a:ext uri="{FF2B5EF4-FFF2-40B4-BE49-F238E27FC236}">
                <a16:creationId xmlns:a16="http://schemas.microsoft.com/office/drawing/2014/main" id="{D2A31290-5BBC-4AEB-A3F0-A6831BD85615}"/>
              </a:ext>
            </a:extLst>
          </p:cNvPr>
          <p:cNvSpPr>
            <a:spLocks noGrp="1"/>
          </p:cNvSpPr>
          <p:nvPr>
            <p:ph type="pic" sz="quarter" idx="15"/>
          </p:nvPr>
        </p:nvSpPr>
        <p:spPr>
          <a:xfrm>
            <a:off x="8777725" y="3741619"/>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6" name="Picture Placeholder 15">
            <a:extLst>
              <a:ext uri="{FF2B5EF4-FFF2-40B4-BE49-F238E27FC236}">
                <a16:creationId xmlns:a16="http://schemas.microsoft.com/office/drawing/2014/main" id="{8A249FA5-7EAD-4ABA-8914-C0E1F7B67780}"/>
              </a:ext>
            </a:extLst>
          </p:cNvPr>
          <p:cNvSpPr>
            <a:spLocks noGrp="1"/>
          </p:cNvSpPr>
          <p:nvPr>
            <p:ph type="pic" sz="quarter" idx="16"/>
          </p:nvPr>
        </p:nvSpPr>
        <p:spPr>
          <a:xfrm>
            <a:off x="2242665" y="3741619"/>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7" name="Picture Placeholder 16">
            <a:extLst>
              <a:ext uri="{FF2B5EF4-FFF2-40B4-BE49-F238E27FC236}">
                <a16:creationId xmlns:a16="http://schemas.microsoft.com/office/drawing/2014/main" id="{F97028DC-53A3-4890-A3B5-6F5445BDBEC7}"/>
              </a:ext>
            </a:extLst>
          </p:cNvPr>
          <p:cNvSpPr>
            <a:spLocks noGrp="1"/>
          </p:cNvSpPr>
          <p:nvPr>
            <p:ph type="pic" sz="quarter" idx="17"/>
          </p:nvPr>
        </p:nvSpPr>
        <p:spPr>
          <a:xfrm>
            <a:off x="4424040" y="3741619"/>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5877403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1354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716" r:id="rId8"/>
    <p:sldLayoutId id="2147483718" r:id="rId9"/>
    <p:sldLayoutId id="2147483720" r:id="rId10"/>
    <p:sldLayoutId id="2147483722" r:id="rId11"/>
    <p:sldLayoutId id="2147483723" r:id="rId12"/>
    <p:sldLayoutId id="2147483724" r:id="rId13"/>
    <p:sldLayoutId id="2147483721"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19" r:id="rId37"/>
    <p:sldLayoutId id="2147483714"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dotloop.com/resource-center/train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365CB95-1AAE-3C46-83A7-69365DC8CAC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Picture Placeholder 2">
            <a:extLst>
              <a:ext uri="{FF2B5EF4-FFF2-40B4-BE49-F238E27FC236}">
                <a16:creationId xmlns:a16="http://schemas.microsoft.com/office/drawing/2014/main" id="{4E70B23A-3DD7-6C4C-9361-5F846E37701E}"/>
              </a:ext>
            </a:extLst>
          </p:cNvPr>
          <p:cNvSpPr>
            <a:spLocks noGrp="1"/>
          </p:cNvSpPr>
          <p:nvPr>
            <p:ph type="pic" sz="quarter" idx="15"/>
          </p:nvPr>
        </p:nvSpPr>
        <p:spPr>
          <a:xfrm>
            <a:off x="8209237" y="1402126"/>
            <a:ext cx="3623035" cy="1914876"/>
          </a:xfrm>
        </p:spPr>
      </p:sp>
      <p:sp>
        <p:nvSpPr>
          <p:cNvPr id="4" name="TextBox 3">
            <a:extLst>
              <a:ext uri="{FF2B5EF4-FFF2-40B4-BE49-F238E27FC236}">
                <a16:creationId xmlns:a16="http://schemas.microsoft.com/office/drawing/2014/main" id="{E2BE3FB9-06D5-5246-9308-4261A8EA9BC3}"/>
              </a:ext>
            </a:extLst>
          </p:cNvPr>
          <p:cNvSpPr txBox="1"/>
          <p:nvPr/>
        </p:nvSpPr>
        <p:spPr>
          <a:xfrm>
            <a:off x="1183099" y="4276016"/>
            <a:ext cx="1854439" cy="1720151"/>
          </a:xfrm>
          <a:prstGeom prst="rect">
            <a:avLst/>
          </a:prstGeom>
          <a:noFill/>
        </p:spPr>
        <p:txBody>
          <a:bodyPr wrap="square">
            <a:spAutoFit/>
          </a:bodyPr>
          <a:lstStyle/>
          <a:p>
            <a:pPr>
              <a:lnSpc>
                <a:spcPct val="150000"/>
              </a:lnSpc>
            </a:pPr>
            <a:r>
              <a:rPr lang="en-US" sz="1200" b="1" dirty="0">
                <a:solidFill>
                  <a:schemeClr val="bg1"/>
                </a:solidFill>
              </a:rPr>
              <a:t>[COMPANY NAME]</a:t>
            </a:r>
          </a:p>
          <a:p>
            <a:pPr>
              <a:lnSpc>
                <a:spcPct val="150000"/>
              </a:lnSpc>
            </a:pPr>
            <a:r>
              <a:rPr lang="en-US" sz="1200" b="1" dirty="0">
                <a:solidFill>
                  <a:schemeClr val="bg1"/>
                </a:solidFill>
              </a:rPr>
              <a:t>Contact Info</a:t>
            </a:r>
          </a:p>
          <a:p>
            <a:pPr>
              <a:lnSpc>
                <a:spcPct val="150000"/>
              </a:lnSpc>
            </a:pPr>
            <a:endParaRPr lang="en-US" sz="1200" b="1" dirty="0">
              <a:solidFill>
                <a:schemeClr val="bg1"/>
              </a:solidFill>
            </a:endParaRPr>
          </a:p>
          <a:p>
            <a:pPr>
              <a:lnSpc>
                <a:spcPct val="150000"/>
              </a:lnSpc>
            </a:pPr>
            <a:endParaRPr lang="en-US" sz="1200" b="1" dirty="0">
              <a:solidFill>
                <a:schemeClr val="bg1"/>
              </a:solidFill>
            </a:endParaRPr>
          </a:p>
          <a:p>
            <a:pPr>
              <a:lnSpc>
                <a:spcPct val="150000"/>
              </a:lnSpc>
            </a:pPr>
            <a:endParaRPr lang="en-US" sz="1200" b="1" dirty="0">
              <a:solidFill>
                <a:schemeClr val="bg1"/>
              </a:solidFill>
            </a:endParaRPr>
          </a:p>
          <a:p>
            <a:pPr>
              <a:lnSpc>
                <a:spcPct val="150000"/>
              </a:lnSpc>
            </a:pPr>
            <a:r>
              <a:rPr lang="en-US" sz="1200" b="1" dirty="0">
                <a:solidFill>
                  <a:schemeClr val="bg1"/>
                </a:solidFill>
              </a:rPr>
              <a:t>Founded [YEAR]</a:t>
            </a:r>
            <a:endParaRPr lang="en-US" dirty="0">
              <a:solidFill>
                <a:schemeClr val="bg1"/>
              </a:solidFill>
            </a:endParaRPr>
          </a:p>
        </p:txBody>
      </p:sp>
      <p:sp>
        <p:nvSpPr>
          <p:cNvPr id="5" name="Title 1">
            <a:extLst>
              <a:ext uri="{FF2B5EF4-FFF2-40B4-BE49-F238E27FC236}">
                <a16:creationId xmlns:a16="http://schemas.microsoft.com/office/drawing/2014/main" id="{3225052B-25BD-ED47-89B7-B3E2C08246A6}"/>
              </a:ext>
            </a:extLst>
          </p:cNvPr>
          <p:cNvSpPr txBox="1">
            <a:spLocks/>
          </p:cNvSpPr>
          <p:nvPr/>
        </p:nvSpPr>
        <p:spPr>
          <a:xfrm>
            <a:off x="1103142" y="2085643"/>
            <a:ext cx="5482995" cy="2190373"/>
          </a:xfrm>
          <a:prstGeom prst="rect">
            <a:avLst/>
          </a:prstGeom>
        </p:spPr>
        <p:txBody>
          <a:bodyPr vert="horz" lIns="91440" tIns="45720" rIns="91440" bIns="45720" rtlCol="0" anchor="ctr">
            <a:norm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400" b="0" dirty="0">
                <a:solidFill>
                  <a:schemeClr val="bg1"/>
                </a:solidFill>
                <a:latin typeface="+mj-lt"/>
              </a:rPr>
              <a:t>Recruiting Presentation</a:t>
            </a:r>
            <a:endParaRPr lang="id-ID" sz="4400" b="0" dirty="0">
              <a:solidFill>
                <a:schemeClr val="bg1"/>
              </a:solidFill>
              <a:latin typeface="+mj-lt"/>
            </a:endParaRPr>
          </a:p>
        </p:txBody>
      </p:sp>
      <p:cxnSp>
        <p:nvCxnSpPr>
          <p:cNvPr id="8" name="Straight Connector 7">
            <a:extLst>
              <a:ext uri="{FF2B5EF4-FFF2-40B4-BE49-F238E27FC236}">
                <a16:creationId xmlns:a16="http://schemas.microsoft.com/office/drawing/2014/main" id="{9460742A-F1F8-F54A-ADFE-FE14D3DC7DA9}"/>
              </a:ext>
            </a:extLst>
          </p:cNvPr>
          <p:cNvCxnSpPr>
            <a:cxnSpLocks/>
          </p:cNvCxnSpPr>
          <p:nvPr/>
        </p:nvCxnSpPr>
        <p:spPr>
          <a:xfrm flipH="1">
            <a:off x="359728" y="0"/>
            <a:ext cx="0" cy="173206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6F31D3-E9CF-E245-8AE1-9272438A03D3}"/>
              </a:ext>
            </a:extLst>
          </p:cNvPr>
          <p:cNvCxnSpPr>
            <a:cxnSpLocks/>
          </p:cNvCxnSpPr>
          <p:nvPr/>
        </p:nvCxnSpPr>
        <p:spPr>
          <a:xfrm>
            <a:off x="8209237" y="3523267"/>
            <a:ext cx="3962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88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A9D6E4-B4BA-4386-B2BC-60BBE2F8E2A5}"/>
              </a:ext>
            </a:extLst>
          </p:cNvPr>
          <p:cNvSpPr txBox="1">
            <a:spLocks/>
          </p:cNvSpPr>
          <p:nvPr/>
        </p:nvSpPr>
        <p:spPr>
          <a:xfrm>
            <a:off x="810162" y="863871"/>
            <a:ext cx="6300134" cy="654423"/>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000" b="0" dirty="0">
                <a:latin typeface="+mj-lt"/>
              </a:rPr>
              <a:t>dotloop</a:t>
            </a:r>
          </a:p>
        </p:txBody>
      </p:sp>
      <p:sp>
        <p:nvSpPr>
          <p:cNvPr id="6" name="Content Placeholder 2">
            <a:extLst>
              <a:ext uri="{FF2B5EF4-FFF2-40B4-BE49-F238E27FC236}">
                <a16:creationId xmlns:a16="http://schemas.microsoft.com/office/drawing/2014/main" id="{E7B15DD7-037A-4D41-AFED-192DDA04AE55}"/>
              </a:ext>
            </a:extLst>
          </p:cNvPr>
          <p:cNvSpPr txBox="1">
            <a:spLocks/>
          </p:cNvSpPr>
          <p:nvPr/>
        </p:nvSpPr>
        <p:spPr>
          <a:xfrm>
            <a:off x="819323" y="2062181"/>
            <a:ext cx="5388437" cy="150571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Dotloop’s leading transaction management software connects agents, transaction coordinators, admins and customers on one collaborative platform to edit, </a:t>
            </a:r>
            <a:r>
              <a:rPr lang="en-US" sz="1200" dirty="0" err="1">
                <a:solidFill>
                  <a:schemeClr val="bg2">
                    <a:lumMod val="25000"/>
                  </a:schemeClr>
                </a:solidFill>
                <a:ea typeface="Roboto" pitchFamily="2" charset="0"/>
                <a:cs typeface="Poppins" panose="00000500000000000000" pitchFamily="50" charset="0"/>
              </a:rPr>
              <a:t>eSign</a:t>
            </a:r>
            <a:r>
              <a:rPr lang="en-US" sz="1200" dirty="0">
                <a:solidFill>
                  <a:schemeClr val="bg2">
                    <a:lumMod val="25000"/>
                  </a:schemeClr>
                </a:solidFill>
                <a:ea typeface="Roboto" pitchFamily="2" charset="0"/>
                <a:cs typeface="Poppins" panose="00000500000000000000" pitchFamily="50" charset="0"/>
              </a:rPr>
              <a:t> and share documents; gain compliance; and close deals faster and more efficiently. In online banking, you wouldn’t use a different app to transfer funds, another one to deposit, and yet another to pay bills. So why would you use different apps to manage your transactions? Dotloop is the real estate industry’s one start-to-finish, contract-to-close transaction management platform that brings all of the following together on one turnkey platform:</a:t>
            </a:r>
          </a:p>
        </p:txBody>
      </p:sp>
      <p:pic>
        <p:nvPicPr>
          <p:cNvPr id="38" name="Picture Placeholder 37" descr="A picture containing text, sky, electronics, computer&#10;&#10;Description automatically generated">
            <a:extLst>
              <a:ext uri="{FF2B5EF4-FFF2-40B4-BE49-F238E27FC236}">
                <a16:creationId xmlns:a16="http://schemas.microsoft.com/office/drawing/2014/main" id="{EA54DCC0-ECCF-B94E-B0AC-2DA08007A0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41" r="541"/>
          <a:stretch>
            <a:fillRect/>
          </a:stretch>
        </p:blipFill>
        <p:spPr>
          <a:xfrm>
            <a:off x="6451600" y="0"/>
            <a:ext cx="5740400" cy="4284663"/>
          </a:xfrm>
        </p:spPr>
      </p:pic>
      <p:sp>
        <p:nvSpPr>
          <p:cNvPr id="13" name="Content Placeholder 2">
            <a:extLst>
              <a:ext uri="{FF2B5EF4-FFF2-40B4-BE49-F238E27FC236}">
                <a16:creationId xmlns:a16="http://schemas.microsoft.com/office/drawing/2014/main" id="{C4067B78-1D3D-9D40-8C0C-7929F62507FA}"/>
              </a:ext>
            </a:extLst>
          </p:cNvPr>
          <p:cNvSpPr txBox="1">
            <a:spLocks/>
          </p:cNvSpPr>
          <p:nvPr/>
        </p:nvSpPr>
        <p:spPr>
          <a:xfrm>
            <a:off x="810162" y="4111780"/>
            <a:ext cx="5224056" cy="2456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Comprehensive association forms coverage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Unlimited eSignatures with multiple ways to sign - text, email &amp; in-person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Document Templates - customized to how you work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Loop Templates – the ultimate productivity tool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Automated Tasks - customize and assign people and dates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Submit for Review - mobile or desktop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Compliance Workflows - customized and automated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75+ Integrations with leading real estate software partners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Five star-rated mobile app to make offers, edit, </a:t>
            </a:r>
            <a:r>
              <a:rPr lang="en-US" sz="1000" b="1" dirty="0" err="1">
                <a:solidFill>
                  <a:schemeClr val="bg2">
                    <a:lumMod val="25000"/>
                  </a:schemeClr>
                </a:solidFill>
                <a:ea typeface="Roboto" pitchFamily="2" charset="0"/>
                <a:cs typeface="Poppins" panose="00000500000000000000" pitchFamily="50" charset="0"/>
              </a:rPr>
              <a:t>eSign</a:t>
            </a:r>
            <a:r>
              <a:rPr lang="en-US" sz="1000" b="1" dirty="0">
                <a:solidFill>
                  <a:schemeClr val="bg2">
                    <a:lumMod val="25000"/>
                  </a:schemeClr>
                </a:solidFill>
                <a:ea typeface="Roboto" pitchFamily="2" charset="0"/>
                <a:cs typeface="Poppins" panose="00000500000000000000" pitchFamily="50" charset="0"/>
              </a:rPr>
              <a:t>, submit for review &amp; text docs</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Free training on your terms - online, private 1:1s, video, certifications and more</a:t>
            </a:r>
            <a:r>
              <a:rPr lang="en-US" sz="1000" dirty="0">
                <a:solidFill>
                  <a:schemeClr val="bg2">
                    <a:lumMod val="25000"/>
                  </a:schemeClr>
                </a:solidFill>
                <a:ea typeface="Roboto" pitchFamily="2" charset="0"/>
                <a:cs typeface="Poppins" panose="00000500000000000000" pitchFamily="50" charset="0"/>
              </a:rPr>
              <a:t>! </a:t>
            </a:r>
          </a:p>
          <a:p>
            <a:pPr marL="0" indent="0">
              <a:lnSpc>
                <a:spcPct val="100000"/>
              </a:lnSpc>
              <a:spcBef>
                <a:spcPts val="0"/>
              </a:spcBef>
              <a:spcAft>
                <a:spcPts val="600"/>
              </a:spcAft>
              <a:buNone/>
            </a:pPr>
            <a:endParaRPr lang="en-US" sz="1100" dirty="0">
              <a:solidFill>
                <a:schemeClr val="bg2">
                  <a:lumMod val="25000"/>
                </a:schemeClr>
              </a:solidFill>
              <a:ea typeface="Roboto" pitchFamily="2" charset="0"/>
              <a:cs typeface="Poppins" panose="00000500000000000000" pitchFamily="50" charset="0"/>
            </a:endParaRPr>
          </a:p>
        </p:txBody>
      </p:sp>
      <p:sp>
        <p:nvSpPr>
          <p:cNvPr id="4" name="TextBox 3">
            <a:extLst>
              <a:ext uri="{FF2B5EF4-FFF2-40B4-BE49-F238E27FC236}">
                <a16:creationId xmlns:a16="http://schemas.microsoft.com/office/drawing/2014/main" id="{2FA1CDF8-1060-914E-BDF5-FD30FF984153}"/>
              </a:ext>
            </a:extLst>
          </p:cNvPr>
          <p:cNvSpPr txBox="1"/>
          <p:nvPr/>
        </p:nvSpPr>
        <p:spPr>
          <a:xfrm>
            <a:off x="3153398" y="1136591"/>
            <a:ext cx="0" cy="0"/>
          </a:xfrm>
          <a:prstGeom prst="rect">
            <a:avLst/>
          </a:prstGeom>
        </p:spPr>
        <p:txBody>
          <a:bodyPr vert="horz" wrap="none" lIns="91440" tIns="45720" rIns="91440" bIns="45720" rtlCol="0" anchor="ctr">
            <a:normAutofit fontScale="25000" lnSpcReduction="20000"/>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sp>
        <p:nvSpPr>
          <p:cNvPr id="31" name="Content Placeholder 2">
            <a:extLst>
              <a:ext uri="{FF2B5EF4-FFF2-40B4-BE49-F238E27FC236}">
                <a16:creationId xmlns:a16="http://schemas.microsoft.com/office/drawing/2014/main" id="{D5C92F4A-DE90-014D-8127-A4435E3F39E8}"/>
              </a:ext>
            </a:extLst>
          </p:cNvPr>
          <p:cNvSpPr txBox="1">
            <a:spLocks/>
          </p:cNvSpPr>
          <p:nvPr/>
        </p:nvSpPr>
        <p:spPr>
          <a:xfrm>
            <a:off x="6451600" y="5453743"/>
            <a:ext cx="5346701" cy="1505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000" b="1" dirty="0">
                <a:solidFill>
                  <a:schemeClr val="bg2">
                    <a:lumMod val="25000"/>
                  </a:schemeClr>
                </a:solidFill>
                <a:ea typeface="Roboto" pitchFamily="2" charset="0"/>
                <a:cs typeface="Poppins" panose="00000500000000000000" pitchFamily="50" charset="0"/>
              </a:rPr>
              <a:t>How to Get Started</a:t>
            </a:r>
          </a:p>
          <a:p>
            <a:pPr marL="0" indent="0">
              <a:lnSpc>
                <a:spcPct val="150000"/>
              </a:lnSpc>
              <a:spcBef>
                <a:spcPts val="0"/>
              </a:spcBef>
              <a:buNone/>
            </a:pPr>
            <a:r>
              <a:rPr lang="en-US" sz="1000" dirty="0">
                <a:solidFill>
                  <a:schemeClr val="bg2">
                    <a:lumMod val="25000"/>
                  </a:schemeClr>
                </a:solidFill>
                <a:ea typeface="Roboto" pitchFamily="2" charset="0"/>
                <a:cs typeface="Poppins" panose="00000500000000000000" pitchFamily="50" charset="0"/>
              </a:rPr>
              <a:t>The office admin will email you a setup email </a:t>
            </a:r>
          </a:p>
          <a:p>
            <a:pPr marL="0" indent="0">
              <a:lnSpc>
                <a:spcPct val="150000"/>
              </a:lnSpc>
              <a:spcBef>
                <a:spcPts val="0"/>
              </a:spcBef>
              <a:buNone/>
            </a:pPr>
            <a:r>
              <a:rPr lang="en-US" sz="1000" dirty="0">
                <a:solidFill>
                  <a:schemeClr val="bg2">
                    <a:lumMod val="25000"/>
                  </a:schemeClr>
                </a:solidFill>
                <a:ea typeface="Roboto" pitchFamily="2" charset="0"/>
                <a:cs typeface="Poppins" panose="00000500000000000000" pitchFamily="50" charset="0"/>
              </a:rPr>
              <a:t>Create your login from the email </a:t>
            </a:r>
          </a:p>
          <a:p>
            <a:pPr marL="0" indent="0">
              <a:lnSpc>
                <a:spcPct val="150000"/>
              </a:lnSpc>
              <a:spcBef>
                <a:spcPts val="0"/>
              </a:spcBef>
              <a:buNone/>
            </a:pPr>
            <a:r>
              <a:rPr lang="en-US" sz="1000" dirty="0">
                <a:solidFill>
                  <a:schemeClr val="bg2">
                    <a:lumMod val="25000"/>
                  </a:schemeClr>
                </a:solidFill>
                <a:ea typeface="Roboto" pitchFamily="2" charset="0"/>
                <a:cs typeface="Poppins" panose="00000500000000000000" pitchFamily="50" charset="0"/>
              </a:rPr>
              <a:t>Go </a:t>
            </a:r>
            <a:r>
              <a:rPr lang="en-US" sz="1000" b="1" dirty="0">
                <a:solidFill>
                  <a:schemeClr val="bg2">
                    <a:lumMod val="25000"/>
                  </a:schemeClr>
                </a:solidFill>
                <a:ea typeface="Roboto" pitchFamily="2" charset="0"/>
                <a:cs typeface="Poppins" panose="00000500000000000000" pitchFamily="50" charset="0"/>
              </a:rPr>
              <a:t>to </a:t>
            </a:r>
            <a:r>
              <a:rPr lang="en-US" sz="1000" b="1" dirty="0">
                <a:solidFill>
                  <a:schemeClr val="bg2">
                    <a:lumMod val="25000"/>
                  </a:schemeClr>
                </a:solidFill>
                <a:ea typeface="Roboto" pitchFamily="2" charset="0"/>
                <a:cs typeface="Poppins" panose="00000500000000000000" pitchFamily="50" charset="0"/>
                <a:hlinkClick r:id="rId4"/>
              </a:rPr>
              <a:t>https://</a:t>
            </a:r>
            <a:r>
              <a:rPr lang="en-US" sz="1000" b="1" dirty="0" err="1">
                <a:solidFill>
                  <a:schemeClr val="bg2">
                    <a:lumMod val="25000"/>
                  </a:schemeClr>
                </a:solidFill>
                <a:ea typeface="Roboto" pitchFamily="2" charset="0"/>
                <a:cs typeface="Poppins" panose="00000500000000000000" pitchFamily="50" charset="0"/>
                <a:hlinkClick r:id="rId4"/>
              </a:rPr>
              <a:t>www.dotloop.com</a:t>
            </a:r>
            <a:r>
              <a:rPr lang="en-US" sz="1000" b="1" dirty="0">
                <a:solidFill>
                  <a:schemeClr val="bg2">
                    <a:lumMod val="25000"/>
                  </a:schemeClr>
                </a:solidFill>
                <a:ea typeface="Roboto" pitchFamily="2" charset="0"/>
                <a:cs typeface="Poppins" panose="00000500000000000000" pitchFamily="50" charset="0"/>
                <a:hlinkClick r:id="rId4"/>
              </a:rPr>
              <a:t>/resource-center/training/ </a:t>
            </a:r>
            <a:r>
              <a:rPr lang="en-US" sz="1000" dirty="0">
                <a:solidFill>
                  <a:schemeClr val="bg2">
                    <a:lumMod val="25000"/>
                  </a:schemeClr>
                </a:solidFill>
                <a:ea typeface="Roboto" pitchFamily="2" charset="0"/>
                <a:cs typeface="Poppins" panose="00000500000000000000" pitchFamily="50" charset="0"/>
              </a:rPr>
              <a:t>for online videos &amp; tutorials</a:t>
            </a:r>
          </a:p>
        </p:txBody>
      </p:sp>
      <p:sp>
        <p:nvSpPr>
          <p:cNvPr id="32" name="Title 1">
            <a:extLst>
              <a:ext uri="{FF2B5EF4-FFF2-40B4-BE49-F238E27FC236}">
                <a16:creationId xmlns:a16="http://schemas.microsoft.com/office/drawing/2014/main" id="{601148A3-1B31-BE4F-966A-13F4370921F5}"/>
              </a:ext>
            </a:extLst>
          </p:cNvPr>
          <p:cNvSpPr txBox="1">
            <a:spLocks/>
          </p:cNvSpPr>
          <p:nvPr/>
        </p:nvSpPr>
        <p:spPr>
          <a:xfrm>
            <a:off x="819323" y="1518294"/>
            <a:ext cx="8100449" cy="438358"/>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1600" b="0" dirty="0">
                <a:latin typeface="+mj-lt"/>
              </a:rPr>
              <a:t>Your All-in-One </a:t>
            </a:r>
          </a:p>
          <a:p>
            <a:r>
              <a:rPr lang="en-US" sz="1600" b="0" dirty="0">
                <a:latin typeface="+mj-lt"/>
              </a:rPr>
              <a:t>Transaction Management Partner</a:t>
            </a:r>
          </a:p>
        </p:txBody>
      </p:sp>
      <p:cxnSp>
        <p:nvCxnSpPr>
          <p:cNvPr id="35" name="Straight Connector 34">
            <a:extLst>
              <a:ext uri="{FF2B5EF4-FFF2-40B4-BE49-F238E27FC236}">
                <a16:creationId xmlns:a16="http://schemas.microsoft.com/office/drawing/2014/main" id="{C6D7404C-3516-6944-BCC9-5012E2A19C47}"/>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744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CFD503-88AB-435F-8BA5-9E2A3F741FDE}"/>
              </a:ext>
            </a:extLst>
          </p:cNvPr>
          <p:cNvSpPr txBox="1">
            <a:spLocks/>
          </p:cNvSpPr>
          <p:nvPr/>
        </p:nvSpPr>
        <p:spPr>
          <a:xfrm>
            <a:off x="6294520" y="639255"/>
            <a:ext cx="4729555" cy="15550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00"/>
              </a:spcAft>
            </a:pPr>
            <a:r>
              <a:rPr lang="en-US" dirty="0"/>
              <a:t>Competitive Compensation</a:t>
            </a:r>
          </a:p>
        </p:txBody>
      </p:sp>
      <p:sp>
        <p:nvSpPr>
          <p:cNvPr id="11" name="Content Placeholder 2">
            <a:extLst>
              <a:ext uri="{FF2B5EF4-FFF2-40B4-BE49-F238E27FC236}">
                <a16:creationId xmlns:a16="http://schemas.microsoft.com/office/drawing/2014/main" id="{306B4F64-8459-49DF-8057-E4814686ADA6}"/>
              </a:ext>
            </a:extLst>
          </p:cNvPr>
          <p:cNvSpPr txBox="1">
            <a:spLocks/>
          </p:cNvSpPr>
          <p:nvPr/>
        </p:nvSpPr>
        <p:spPr>
          <a:xfrm>
            <a:off x="6414160" y="2218398"/>
            <a:ext cx="4276628" cy="2271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b="1" dirty="0">
                <a:solidFill>
                  <a:srgbClr val="FF0000"/>
                </a:solidFill>
                <a:ea typeface="Roboto" pitchFamily="2" charset="0"/>
                <a:cs typeface="Poppins" panose="00000500000000000000" pitchFamily="50" charset="0"/>
              </a:rPr>
              <a:t>[COMPANY NAME] </a:t>
            </a:r>
            <a:r>
              <a:rPr lang="en-US" sz="1200" dirty="0">
                <a:solidFill>
                  <a:schemeClr val="bg2">
                    <a:lumMod val="25000"/>
                  </a:schemeClr>
                </a:solidFill>
                <a:ea typeface="Roboto" pitchFamily="2" charset="0"/>
                <a:cs typeface="Poppins" panose="00000500000000000000" pitchFamily="50" charset="0"/>
              </a:rPr>
              <a:t>offers a competitive compensation package, including: </a:t>
            </a:r>
          </a:p>
          <a:p>
            <a:pPr marL="0" indent="0">
              <a:lnSpc>
                <a:spcPct val="150000"/>
              </a:lnSpc>
              <a:spcBef>
                <a:spcPts val="0"/>
              </a:spcBef>
              <a:buNone/>
            </a:pPr>
            <a:endParaRPr lang="en-US" sz="1200" dirty="0">
              <a:solidFill>
                <a:schemeClr val="bg2">
                  <a:lumMod val="25000"/>
                </a:schemeClr>
              </a:solidFill>
              <a:ea typeface="Roboto" pitchFamily="2" charset="0"/>
              <a:cs typeface="Poppins" panose="00000500000000000000" pitchFamily="50" charset="0"/>
            </a:endParaRP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Commission structures </a:t>
            </a: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Commission splits and caps </a:t>
            </a: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Monthly fees and what they cover</a:t>
            </a:r>
          </a:p>
        </p:txBody>
      </p:sp>
      <p:sp>
        <p:nvSpPr>
          <p:cNvPr id="16" name="Content Placeholder 2">
            <a:extLst>
              <a:ext uri="{FF2B5EF4-FFF2-40B4-BE49-F238E27FC236}">
                <a16:creationId xmlns:a16="http://schemas.microsoft.com/office/drawing/2014/main" id="{2654ED95-9376-4CD7-B0AC-E6A8E3393F3A}"/>
              </a:ext>
            </a:extLst>
          </p:cNvPr>
          <p:cNvSpPr txBox="1">
            <a:spLocks/>
          </p:cNvSpPr>
          <p:nvPr/>
        </p:nvSpPr>
        <p:spPr>
          <a:xfrm>
            <a:off x="623888" y="5288576"/>
            <a:ext cx="2470673" cy="6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b="1" dirty="0">
                <a:solidFill>
                  <a:schemeClr val="bg2">
                    <a:lumMod val="25000"/>
                  </a:schemeClr>
                </a:solidFill>
                <a:ea typeface="Roboto" pitchFamily="2" charset="0"/>
                <a:cs typeface="Poppins" panose="00000500000000000000" pitchFamily="50" charset="0"/>
              </a:rPr>
              <a:t>Insurance Policies</a:t>
            </a:r>
          </a:p>
        </p:txBody>
      </p:sp>
      <p:grpSp>
        <p:nvGrpSpPr>
          <p:cNvPr id="2" name="Group 1">
            <a:extLst>
              <a:ext uri="{FF2B5EF4-FFF2-40B4-BE49-F238E27FC236}">
                <a16:creationId xmlns:a16="http://schemas.microsoft.com/office/drawing/2014/main" id="{6B38EA22-64E0-9B40-9C1D-E61510035E76}"/>
              </a:ext>
            </a:extLst>
          </p:cNvPr>
          <p:cNvGrpSpPr/>
          <p:nvPr/>
        </p:nvGrpSpPr>
        <p:grpSpPr>
          <a:xfrm>
            <a:off x="3103086" y="5341075"/>
            <a:ext cx="5926746" cy="236319"/>
            <a:chOff x="3103086" y="4648647"/>
            <a:chExt cx="5926746" cy="1800000"/>
          </a:xfrm>
        </p:grpSpPr>
        <p:cxnSp>
          <p:nvCxnSpPr>
            <p:cNvPr id="28" name="Straight Connector 27">
              <a:extLst>
                <a:ext uri="{FF2B5EF4-FFF2-40B4-BE49-F238E27FC236}">
                  <a16:creationId xmlns:a16="http://schemas.microsoft.com/office/drawing/2014/main" id="{8E0E02AE-4D1E-4801-B06C-4C3DD7BE04C7}"/>
                </a:ext>
              </a:extLst>
            </p:cNvPr>
            <p:cNvCxnSpPr>
              <a:cxnSpLocks/>
            </p:cNvCxnSpPr>
            <p:nvPr/>
          </p:nvCxnSpPr>
          <p:spPr>
            <a:xfrm>
              <a:off x="3103086" y="4648647"/>
              <a:ext cx="0" cy="1800000"/>
            </a:xfrm>
            <a:prstGeom prst="line">
              <a:avLst/>
            </a:prstGeom>
            <a:ln w="6350" cap="rnd">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FA59B55-4311-4D97-A300-96BA78384E69}"/>
                </a:ext>
              </a:extLst>
            </p:cNvPr>
            <p:cNvCxnSpPr>
              <a:cxnSpLocks/>
            </p:cNvCxnSpPr>
            <p:nvPr/>
          </p:nvCxnSpPr>
          <p:spPr>
            <a:xfrm>
              <a:off x="6093116" y="4648647"/>
              <a:ext cx="0" cy="1800000"/>
            </a:xfrm>
            <a:prstGeom prst="line">
              <a:avLst/>
            </a:prstGeom>
            <a:ln w="6350" cap="rnd">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E5CE5B-AFD8-4EEA-AEC8-9AEE32D5E512}"/>
                </a:ext>
              </a:extLst>
            </p:cNvPr>
            <p:cNvCxnSpPr>
              <a:cxnSpLocks/>
            </p:cNvCxnSpPr>
            <p:nvPr/>
          </p:nvCxnSpPr>
          <p:spPr>
            <a:xfrm>
              <a:off x="9029832" y="4648647"/>
              <a:ext cx="0" cy="1800000"/>
            </a:xfrm>
            <a:prstGeom prst="line">
              <a:avLst/>
            </a:prstGeom>
            <a:ln w="6350" cap="rnd">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Placeholder 17" descr="A person writing on a piece of paper&#10;&#10;Description automatically generated with low confidence">
            <a:extLst>
              <a:ext uri="{FF2B5EF4-FFF2-40B4-BE49-F238E27FC236}">
                <a16:creationId xmlns:a16="http://schemas.microsoft.com/office/drawing/2014/main" id="{1FBC1329-5515-3740-BAF8-94C5A74003D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5703" r="5703"/>
          <a:stretch>
            <a:fillRect/>
          </a:stretch>
        </p:blipFill>
        <p:spPr>
          <a:xfrm>
            <a:off x="0" y="0"/>
            <a:ext cx="6022975" cy="4532313"/>
          </a:xfrm>
        </p:spPr>
      </p:pic>
      <p:sp>
        <p:nvSpPr>
          <p:cNvPr id="36" name="Content Placeholder 2">
            <a:extLst>
              <a:ext uri="{FF2B5EF4-FFF2-40B4-BE49-F238E27FC236}">
                <a16:creationId xmlns:a16="http://schemas.microsoft.com/office/drawing/2014/main" id="{C0586AFB-ECA1-5541-B908-841E41CFD15F}"/>
              </a:ext>
            </a:extLst>
          </p:cNvPr>
          <p:cNvSpPr txBox="1">
            <a:spLocks/>
          </p:cNvSpPr>
          <p:nvPr/>
        </p:nvSpPr>
        <p:spPr>
          <a:xfrm>
            <a:off x="3094562" y="5297121"/>
            <a:ext cx="2990022" cy="6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b="1" dirty="0">
                <a:solidFill>
                  <a:schemeClr val="bg2">
                    <a:lumMod val="25000"/>
                  </a:schemeClr>
                </a:solidFill>
                <a:ea typeface="Roboto" pitchFamily="2" charset="0"/>
                <a:cs typeface="Poppins" panose="00000500000000000000" pitchFamily="50" charset="0"/>
              </a:rPr>
              <a:t>Company Events</a:t>
            </a:r>
          </a:p>
        </p:txBody>
      </p:sp>
      <p:sp>
        <p:nvSpPr>
          <p:cNvPr id="37" name="Content Placeholder 2">
            <a:extLst>
              <a:ext uri="{FF2B5EF4-FFF2-40B4-BE49-F238E27FC236}">
                <a16:creationId xmlns:a16="http://schemas.microsoft.com/office/drawing/2014/main" id="{B6534C92-4A98-994D-A68C-6D945C8F3BE3}"/>
              </a:ext>
            </a:extLst>
          </p:cNvPr>
          <p:cNvSpPr txBox="1">
            <a:spLocks/>
          </p:cNvSpPr>
          <p:nvPr/>
        </p:nvSpPr>
        <p:spPr>
          <a:xfrm>
            <a:off x="6093116" y="5305667"/>
            <a:ext cx="2936707" cy="6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b="1" dirty="0">
                <a:solidFill>
                  <a:schemeClr val="bg2">
                    <a:lumMod val="25000"/>
                  </a:schemeClr>
                </a:solidFill>
                <a:ea typeface="Roboto" pitchFamily="2" charset="0"/>
                <a:cs typeface="Poppins" panose="00000500000000000000" pitchFamily="50" charset="0"/>
              </a:rPr>
              <a:t>Mentorships</a:t>
            </a:r>
          </a:p>
        </p:txBody>
      </p:sp>
      <p:sp>
        <p:nvSpPr>
          <p:cNvPr id="38" name="Content Placeholder 2">
            <a:extLst>
              <a:ext uri="{FF2B5EF4-FFF2-40B4-BE49-F238E27FC236}">
                <a16:creationId xmlns:a16="http://schemas.microsoft.com/office/drawing/2014/main" id="{FF3CA493-F774-2B48-91B6-40C3AD0C92C8}"/>
              </a:ext>
            </a:extLst>
          </p:cNvPr>
          <p:cNvSpPr txBox="1">
            <a:spLocks/>
          </p:cNvSpPr>
          <p:nvPr/>
        </p:nvSpPr>
        <p:spPr>
          <a:xfrm>
            <a:off x="9029824" y="5297121"/>
            <a:ext cx="2538290" cy="6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b="1" dirty="0">
                <a:solidFill>
                  <a:schemeClr val="bg2">
                    <a:lumMod val="25000"/>
                  </a:schemeClr>
                </a:solidFill>
                <a:ea typeface="Roboto" pitchFamily="2" charset="0"/>
                <a:cs typeface="Poppins" panose="00000500000000000000" pitchFamily="50" charset="0"/>
              </a:rPr>
              <a:t>Retirement Programs</a:t>
            </a:r>
          </a:p>
        </p:txBody>
      </p:sp>
      <p:cxnSp>
        <p:nvCxnSpPr>
          <p:cNvPr id="41" name="Straight Connector 40">
            <a:extLst>
              <a:ext uri="{FF2B5EF4-FFF2-40B4-BE49-F238E27FC236}">
                <a16:creationId xmlns:a16="http://schemas.microsoft.com/office/drawing/2014/main" id="{C8D63820-6EB3-0244-A1DD-437C959CEE94}"/>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568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8B38A10-797B-47AC-B32C-6E253FA16395}"/>
              </a:ext>
            </a:extLst>
          </p:cNvPr>
          <p:cNvSpPr txBox="1">
            <a:spLocks/>
          </p:cNvSpPr>
          <p:nvPr/>
        </p:nvSpPr>
        <p:spPr>
          <a:xfrm>
            <a:off x="793312" y="823391"/>
            <a:ext cx="5773558" cy="908674"/>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pPr>
              <a:lnSpc>
                <a:spcPct val="100000"/>
              </a:lnSpc>
              <a:spcAft>
                <a:spcPts val="100"/>
              </a:spcAft>
            </a:pPr>
            <a:r>
              <a:rPr lang="en-US" sz="3600" dirty="0">
                <a:latin typeface="+mj-lt"/>
              </a:rPr>
              <a:t>Philanthropic Programs</a:t>
            </a:r>
          </a:p>
        </p:txBody>
      </p:sp>
      <p:sp>
        <p:nvSpPr>
          <p:cNvPr id="14" name="Content Placeholder 2">
            <a:extLst>
              <a:ext uri="{FF2B5EF4-FFF2-40B4-BE49-F238E27FC236}">
                <a16:creationId xmlns:a16="http://schemas.microsoft.com/office/drawing/2014/main" id="{DE96FB32-DA00-478D-840E-3AB412293F8B}"/>
              </a:ext>
            </a:extLst>
          </p:cNvPr>
          <p:cNvSpPr txBox="1">
            <a:spLocks/>
          </p:cNvSpPr>
          <p:nvPr/>
        </p:nvSpPr>
        <p:spPr>
          <a:xfrm>
            <a:off x="7493598" y="1407510"/>
            <a:ext cx="4151946" cy="2154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b="1" dirty="0">
                <a:solidFill>
                  <a:srgbClr val="FF0000"/>
                </a:solidFill>
                <a:ea typeface="Roboto" pitchFamily="2" charset="0"/>
                <a:cs typeface="Poppins" panose="00000500000000000000" pitchFamily="50" charset="0"/>
              </a:rPr>
              <a:t>[COMPANY NAME] </a:t>
            </a:r>
            <a:r>
              <a:rPr lang="en-US" sz="1200" dirty="0">
                <a:solidFill>
                  <a:schemeClr val="bg2">
                    <a:lumMod val="25000"/>
                  </a:schemeClr>
                </a:solidFill>
                <a:ea typeface="Roboto" pitchFamily="2" charset="0"/>
                <a:cs typeface="Poppins" panose="00000500000000000000" pitchFamily="50" charset="0"/>
              </a:rPr>
              <a:t>believes giving back starts deep within. As ambassadors to our community, we take great pride in strengthening the people and places we share. Here are a few of the philanthropic programs in which         we participate.</a:t>
            </a:r>
          </a:p>
        </p:txBody>
      </p:sp>
      <p:pic>
        <p:nvPicPr>
          <p:cNvPr id="3" name="Picture Placeholder 2" descr="A picture containing grass, outdoor, person, park&#10;&#10;Description automatically generated">
            <a:extLst>
              <a:ext uri="{FF2B5EF4-FFF2-40B4-BE49-F238E27FC236}">
                <a16:creationId xmlns:a16="http://schemas.microsoft.com/office/drawing/2014/main" id="{452B9BC2-BF93-7B4E-A83D-52F764C32116}"/>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6614" b="6614"/>
          <a:stretch>
            <a:fillRect/>
          </a:stretch>
        </p:blipFill>
        <p:spPr>
          <a:xfrm>
            <a:off x="0" y="2051050"/>
            <a:ext cx="4246477" cy="2456491"/>
          </a:xfrm>
        </p:spPr>
      </p:pic>
      <p:cxnSp>
        <p:nvCxnSpPr>
          <p:cNvPr id="22" name="Straight Connector 21">
            <a:extLst>
              <a:ext uri="{FF2B5EF4-FFF2-40B4-BE49-F238E27FC236}">
                <a16:creationId xmlns:a16="http://schemas.microsoft.com/office/drawing/2014/main" id="{7613B8F1-1891-5649-97F7-5A56C0F751C6}"/>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70AC665-4BA7-954C-9A1F-FBC28C9C7270}"/>
              </a:ext>
            </a:extLst>
          </p:cNvPr>
          <p:cNvSpPr txBox="1">
            <a:spLocks/>
          </p:cNvSpPr>
          <p:nvPr/>
        </p:nvSpPr>
        <p:spPr>
          <a:xfrm>
            <a:off x="7954591" y="3266478"/>
            <a:ext cx="3229960" cy="2456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List</a:t>
            </a: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endParaRPr lang="en-US" sz="1100" b="1"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List</a:t>
            </a: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List</a:t>
            </a: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List</a:t>
            </a: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List</a:t>
            </a: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endParaRPr lang="en-US" sz="1100" dirty="0">
              <a:solidFill>
                <a:schemeClr val="bg2">
                  <a:lumMod val="25000"/>
                </a:schemeClr>
              </a:solidFill>
              <a:ea typeface="Roboto" pitchFamily="2" charset="0"/>
              <a:cs typeface="Poppins" panose="00000500000000000000" pitchFamily="50" charset="0"/>
            </a:endParaRPr>
          </a:p>
        </p:txBody>
      </p:sp>
      <p:pic>
        <p:nvPicPr>
          <p:cNvPr id="7" name="Picture Placeholder 2">
            <a:extLst>
              <a:ext uri="{FF2B5EF4-FFF2-40B4-BE49-F238E27FC236}">
                <a16:creationId xmlns:a16="http://schemas.microsoft.com/office/drawing/2014/main" id="{30FE79E7-E856-0D44-88EA-5516814BA8BF}"/>
              </a:ext>
            </a:extLst>
          </p:cNvPr>
          <p:cNvPicPr>
            <a:picLocks noChangeAspect="1"/>
          </p:cNvPicPr>
          <p:nvPr/>
        </p:nvPicPr>
        <p:blipFill>
          <a:blip r:embed="rId4">
            <a:extLst>
              <a:ext uri="{28A0092B-C50C-407E-A947-70E740481C1C}">
                <a14:useLocalDpi xmlns:a14="http://schemas.microsoft.com/office/drawing/2010/main" val="0"/>
              </a:ext>
            </a:extLst>
          </a:blip>
          <a:srcRect l="10169" r="10169"/>
          <a:stretch/>
        </p:blipFill>
        <p:spPr>
          <a:xfrm>
            <a:off x="4374038" y="2060477"/>
            <a:ext cx="2931736" cy="2456491"/>
          </a:xfrm>
          <a:custGeom>
            <a:avLst/>
            <a:gdLst>
              <a:gd name="connsiteX0" fmla="*/ 0 w 4548187"/>
              <a:gd name="connsiteY0" fmla="*/ 0 h 2021840"/>
              <a:gd name="connsiteX1" fmla="*/ 4548187 w 4548187"/>
              <a:gd name="connsiteY1" fmla="*/ 0 h 2021840"/>
              <a:gd name="connsiteX2" fmla="*/ 4548187 w 4548187"/>
              <a:gd name="connsiteY2" fmla="*/ 2021840 h 2021840"/>
              <a:gd name="connsiteX3" fmla="*/ 0 w 4548187"/>
              <a:gd name="connsiteY3" fmla="*/ 2021840 h 2021840"/>
            </a:gdLst>
            <a:ahLst/>
            <a:cxnLst>
              <a:cxn ang="0">
                <a:pos x="connsiteX0" y="connsiteY0"/>
              </a:cxn>
              <a:cxn ang="0">
                <a:pos x="connsiteX1" y="connsiteY1"/>
              </a:cxn>
              <a:cxn ang="0">
                <a:pos x="connsiteX2" y="connsiteY2"/>
              </a:cxn>
              <a:cxn ang="0">
                <a:pos x="connsiteX3" y="connsiteY3"/>
              </a:cxn>
            </a:cxnLst>
            <a:rect l="l" t="t" r="r" b="b"/>
            <a:pathLst>
              <a:path w="4548187" h="2021840">
                <a:moveTo>
                  <a:pt x="0" y="0"/>
                </a:moveTo>
                <a:lnTo>
                  <a:pt x="4548187" y="0"/>
                </a:lnTo>
                <a:lnTo>
                  <a:pt x="4548187" y="2021840"/>
                </a:lnTo>
                <a:lnTo>
                  <a:pt x="0" y="2021840"/>
                </a:lnTo>
                <a:close/>
              </a:path>
            </a:pathLst>
          </a:custGeom>
          <a:noFill/>
        </p:spPr>
      </p:pic>
      <p:pic>
        <p:nvPicPr>
          <p:cNvPr id="8" name="Picture Placeholder 2">
            <a:extLst>
              <a:ext uri="{FF2B5EF4-FFF2-40B4-BE49-F238E27FC236}">
                <a16:creationId xmlns:a16="http://schemas.microsoft.com/office/drawing/2014/main" id="{D3F2A8C9-FE10-1E4A-A91F-5B053240B298}"/>
              </a:ext>
            </a:extLst>
          </p:cNvPr>
          <p:cNvPicPr>
            <a:picLocks noChangeAspect="1"/>
          </p:cNvPicPr>
          <p:nvPr/>
        </p:nvPicPr>
        <p:blipFill>
          <a:blip r:embed="rId5">
            <a:extLst>
              <a:ext uri="{28A0092B-C50C-407E-A947-70E740481C1C}">
                <a14:useLocalDpi xmlns:a14="http://schemas.microsoft.com/office/drawing/2010/main" val="0"/>
              </a:ext>
            </a:extLst>
          </a:blip>
          <a:srcRect t="8178" b="8178"/>
          <a:stretch/>
        </p:blipFill>
        <p:spPr>
          <a:xfrm>
            <a:off x="4374038" y="4605713"/>
            <a:ext cx="2931736" cy="1634831"/>
          </a:xfrm>
          <a:custGeom>
            <a:avLst/>
            <a:gdLst>
              <a:gd name="connsiteX0" fmla="*/ 0 w 4548187"/>
              <a:gd name="connsiteY0" fmla="*/ 0 h 2021840"/>
              <a:gd name="connsiteX1" fmla="*/ 4548187 w 4548187"/>
              <a:gd name="connsiteY1" fmla="*/ 0 h 2021840"/>
              <a:gd name="connsiteX2" fmla="*/ 4548187 w 4548187"/>
              <a:gd name="connsiteY2" fmla="*/ 2021840 h 2021840"/>
              <a:gd name="connsiteX3" fmla="*/ 0 w 4548187"/>
              <a:gd name="connsiteY3" fmla="*/ 2021840 h 2021840"/>
            </a:gdLst>
            <a:ahLst/>
            <a:cxnLst>
              <a:cxn ang="0">
                <a:pos x="connsiteX0" y="connsiteY0"/>
              </a:cxn>
              <a:cxn ang="0">
                <a:pos x="connsiteX1" y="connsiteY1"/>
              </a:cxn>
              <a:cxn ang="0">
                <a:pos x="connsiteX2" y="connsiteY2"/>
              </a:cxn>
              <a:cxn ang="0">
                <a:pos x="connsiteX3" y="connsiteY3"/>
              </a:cxn>
            </a:cxnLst>
            <a:rect l="l" t="t" r="r" b="b"/>
            <a:pathLst>
              <a:path w="4548187" h="2021840">
                <a:moveTo>
                  <a:pt x="0" y="0"/>
                </a:moveTo>
                <a:lnTo>
                  <a:pt x="4548187" y="0"/>
                </a:lnTo>
                <a:lnTo>
                  <a:pt x="4548187" y="2021840"/>
                </a:lnTo>
                <a:lnTo>
                  <a:pt x="0" y="2021840"/>
                </a:lnTo>
                <a:close/>
              </a:path>
            </a:pathLst>
          </a:custGeom>
          <a:noFill/>
        </p:spPr>
      </p:pic>
    </p:spTree>
    <p:extLst>
      <p:ext uri="{BB962C8B-B14F-4D97-AF65-F5344CB8AC3E}">
        <p14:creationId xmlns:p14="http://schemas.microsoft.com/office/powerpoint/2010/main" val="3328443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02F3115-F658-4271-BEE4-1A89E6C19B9A}"/>
              </a:ext>
            </a:extLst>
          </p:cNvPr>
          <p:cNvSpPr txBox="1">
            <a:spLocks/>
          </p:cNvSpPr>
          <p:nvPr/>
        </p:nvSpPr>
        <p:spPr>
          <a:xfrm>
            <a:off x="2353520" y="1493134"/>
            <a:ext cx="6363760" cy="567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solidFill>
                  <a:schemeClr val="bg2">
                    <a:lumMod val="25000"/>
                  </a:schemeClr>
                </a:solidFill>
                <a:cs typeface="Poppins" panose="00000500000000000000" pitchFamily="50" charset="0"/>
              </a:rPr>
              <a:t>Meet the Founders</a:t>
            </a:r>
          </a:p>
        </p:txBody>
      </p:sp>
      <p:sp>
        <p:nvSpPr>
          <p:cNvPr id="10" name="TextBox 9">
            <a:extLst>
              <a:ext uri="{FF2B5EF4-FFF2-40B4-BE49-F238E27FC236}">
                <a16:creationId xmlns:a16="http://schemas.microsoft.com/office/drawing/2014/main" id="{6B32996D-2485-4DEB-A6CA-7D2C4A30DD57}"/>
              </a:ext>
            </a:extLst>
          </p:cNvPr>
          <p:cNvSpPr txBox="1"/>
          <p:nvPr/>
        </p:nvSpPr>
        <p:spPr>
          <a:xfrm>
            <a:off x="4969400" y="4886444"/>
            <a:ext cx="601447" cy="276999"/>
          </a:xfrm>
          <a:prstGeom prst="rect">
            <a:avLst/>
          </a:prstGeom>
          <a:noFill/>
        </p:spPr>
        <p:txBody>
          <a:bodyPr wrap="none" rtlCol="0">
            <a:spAutoFit/>
          </a:bodyPr>
          <a:lstStyle/>
          <a:p>
            <a:pPr rtl="0">
              <a:spcBef>
                <a:spcPts val="0"/>
              </a:spcBef>
              <a:spcAft>
                <a:spcPts val="0"/>
              </a:spcAft>
            </a:pPr>
            <a:r>
              <a:rPr lang="en-US" sz="1200" b="1" i="0" u="none" strike="noStrike" dirty="0">
                <a:solidFill>
                  <a:schemeClr val="bg2">
                    <a:lumMod val="25000"/>
                  </a:schemeClr>
                </a:solidFill>
                <a:effectLst/>
                <a:ea typeface="Roboto" pitchFamily="2" charset="0"/>
                <a:cs typeface="Poppins" panose="00000500000000000000" pitchFamily="50" charset="0"/>
              </a:rPr>
              <a:t>Name</a:t>
            </a:r>
          </a:p>
        </p:txBody>
      </p:sp>
      <p:sp>
        <p:nvSpPr>
          <p:cNvPr id="12" name="TextBox 11">
            <a:extLst>
              <a:ext uri="{FF2B5EF4-FFF2-40B4-BE49-F238E27FC236}">
                <a16:creationId xmlns:a16="http://schemas.microsoft.com/office/drawing/2014/main" id="{64027D12-5430-4D74-852E-EDF701BE3AEA}"/>
              </a:ext>
            </a:extLst>
          </p:cNvPr>
          <p:cNvSpPr txBox="1"/>
          <p:nvPr/>
        </p:nvSpPr>
        <p:spPr>
          <a:xfrm>
            <a:off x="4969400" y="5197285"/>
            <a:ext cx="469103" cy="276999"/>
          </a:xfrm>
          <a:prstGeom prst="rect">
            <a:avLst/>
          </a:prstGeom>
          <a:noFill/>
        </p:spPr>
        <p:txBody>
          <a:bodyPr wrap="none" rtlCol="0">
            <a:spAutoFit/>
          </a:bodyPr>
          <a:lstStyle/>
          <a:p>
            <a:pPr rtl="0">
              <a:spcBef>
                <a:spcPts val="0"/>
              </a:spcBef>
              <a:spcAft>
                <a:spcPts val="0"/>
              </a:spcAft>
            </a:pPr>
            <a:r>
              <a:rPr lang="en-US" sz="1200" b="0" i="0" u="none" strike="noStrike" dirty="0">
                <a:solidFill>
                  <a:schemeClr val="bg2">
                    <a:lumMod val="25000"/>
                  </a:schemeClr>
                </a:solidFill>
                <a:effectLst/>
                <a:ea typeface="Roboto" pitchFamily="2" charset="0"/>
                <a:cs typeface="Poppins" panose="00000500000000000000" pitchFamily="50" charset="0"/>
              </a:rPr>
              <a:t>Title</a:t>
            </a:r>
          </a:p>
        </p:txBody>
      </p:sp>
      <p:sp>
        <p:nvSpPr>
          <p:cNvPr id="14" name="TextBox 13">
            <a:extLst>
              <a:ext uri="{FF2B5EF4-FFF2-40B4-BE49-F238E27FC236}">
                <a16:creationId xmlns:a16="http://schemas.microsoft.com/office/drawing/2014/main" id="{46A10B2A-BE02-4C57-B7C4-3766BF913A7E}"/>
              </a:ext>
            </a:extLst>
          </p:cNvPr>
          <p:cNvSpPr txBox="1"/>
          <p:nvPr/>
        </p:nvSpPr>
        <p:spPr>
          <a:xfrm>
            <a:off x="7518316" y="4886444"/>
            <a:ext cx="601447" cy="276999"/>
          </a:xfrm>
          <a:prstGeom prst="rect">
            <a:avLst/>
          </a:prstGeom>
          <a:noFill/>
        </p:spPr>
        <p:txBody>
          <a:bodyPr wrap="none" rtlCol="0">
            <a:spAutoFit/>
          </a:bodyPr>
          <a:lstStyle/>
          <a:p>
            <a:pPr rtl="0">
              <a:spcBef>
                <a:spcPts val="0"/>
              </a:spcBef>
              <a:spcAft>
                <a:spcPts val="0"/>
              </a:spcAft>
            </a:pPr>
            <a:r>
              <a:rPr lang="en-US" sz="1200" b="1" i="0" u="none" strike="noStrike" dirty="0">
                <a:solidFill>
                  <a:schemeClr val="bg2">
                    <a:lumMod val="25000"/>
                  </a:schemeClr>
                </a:solidFill>
                <a:effectLst/>
                <a:ea typeface="Roboto" pitchFamily="2" charset="0"/>
                <a:cs typeface="Poppins" panose="00000500000000000000" pitchFamily="50" charset="0"/>
              </a:rPr>
              <a:t>Name</a:t>
            </a:r>
          </a:p>
        </p:txBody>
      </p:sp>
      <p:sp>
        <p:nvSpPr>
          <p:cNvPr id="15" name="TextBox 14">
            <a:extLst>
              <a:ext uri="{FF2B5EF4-FFF2-40B4-BE49-F238E27FC236}">
                <a16:creationId xmlns:a16="http://schemas.microsoft.com/office/drawing/2014/main" id="{0C59CB9A-09CB-4294-BF63-68913E0FA576}"/>
              </a:ext>
            </a:extLst>
          </p:cNvPr>
          <p:cNvSpPr txBox="1"/>
          <p:nvPr/>
        </p:nvSpPr>
        <p:spPr>
          <a:xfrm>
            <a:off x="7518316" y="5197285"/>
            <a:ext cx="469103" cy="276999"/>
          </a:xfrm>
          <a:prstGeom prst="rect">
            <a:avLst/>
          </a:prstGeom>
          <a:noFill/>
        </p:spPr>
        <p:txBody>
          <a:bodyPr wrap="none" rtlCol="0">
            <a:spAutoFit/>
          </a:bodyPr>
          <a:lstStyle/>
          <a:p>
            <a:pPr rtl="0">
              <a:spcBef>
                <a:spcPts val="0"/>
              </a:spcBef>
              <a:spcAft>
                <a:spcPts val="0"/>
              </a:spcAft>
            </a:pPr>
            <a:r>
              <a:rPr lang="en-US" sz="1200" b="0" i="0" u="none" strike="noStrike" dirty="0">
                <a:solidFill>
                  <a:schemeClr val="bg2">
                    <a:lumMod val="25000"/>
                  </a:schemeClr>
                </a:solidFill>
                <a:effectLst/>
                <a:ea typeface="Roboto" pitchFamily="2" charset="0"/>
                <a:cs typeface="Poppins" panose="00000500000000000000" pitchFamily="50" charset="0"/>
              </a:rPr>
              <a:t>Title</a:t>
            </a:r>
          </a:p>
        </p:txBody>
      </p:sp>
      <p:sp>
        <p:nvSpPr>
          <p:cNvPr id="3" name="Picture Placeholder 2">
            <a:extLst>
              <a:ext uri="{FF2B5EF4-FFF2-40B4-BE49-F238E27FC236}">
                <a16:creationId xmlns:a16="http://schemas.microsoft.com/office/drawing/2014/main" id="{4FF69C67-F44D-4E56-99BD-04EBDBCB2297}"/>
              </a:ext>
            </a:extLst>
          </p:cNvPr>
          <p:cNvSpPr>
            <a:spLocks noGrp="1"/>
          </p:cNvSpPr>
          <p:nvPr>
            <p:ph type="pic" sz="quarter" idx="14"/>
          </p:nvPr>
        </p:nvSpPr>
        <p:spPr/>
      </p:sp>
      <p:sp>
        <p:nvSpPr>
          <p:cNvPr id="6" name="Picture Placeholder 5">
            <a:extLst>
              <a:ext uri="{FF2B5EF4-FFF2-40B4-BE49-F238E27FC236}">
                <a16:creationId xmlns:a16="http://schemas.microsoft.com/office/drawing/2014/main" id="{9BCF55B2-4DEC-443C-95E0-1A1A0B72CE7F}"/>
              </a:ext>
            </a:extLst>
          </p:cNvPr>
          <p:cNvSpPr>
            <a:spLocks noGrp="1"/>
          </p:cNvSpPr>
          <p:nvPr>
            <p:ph type="pic" sz="quarter" idx="15"/>
          </p:nvPr>
        </p:nvSpPr>
        <p:spPr/>
      </p:sp>
      <p:cxnSp>
        <p:nvCxnSpPr>
          <p:cNvPr id="16" name="Straight Connector 15">
            <a:extLst>
              <a:ext uri="{FF2B5EF4-FFF2-40B4-BE49-F238E27FC236}">
                <a16:creationId xmlns:a16="http://schemas.microsoft.com/office/drawing/2014/main" id="{EBEEBA8D-C577-D24D-AA7B-819BF77A3EB6}"/>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485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4DB2089-A30A-4759-AEC3-A8A46854F510}"/>
              </a:ext>
            </a:extLst>
          </p:cNvPr>
          <p:cNvSpPr txBox="1"/>
          <p:nvPr/>
        </p:nvSpPr>
        <p:spPr>
          <a:xfrm>
            <a:off x="6596351" y="5571866"/>
            <a:ext cx="638316" cy="292388"/>
          </a:xfrm>
          <a:prstGeom prst="rect">
            <a:avLst/>
          </a:prstGeom>
          <a:noFill/>
        </p:spPr>
        <p:txBody>
          <a:bodyPr wrap="none" rtlCol="0">
            <a:spAutoFit/>
          </a:bodyPr>
          <a:lstStyle/>
          <a:p>
            <a:pPr rtl="0">
              <a:spcBef>
                <a:spcPts val="0"/>
              </a:spcBef>
              <a:spcAft>
                <a:spcPts val="0"/>
              </a:spcAft>
            </a:pPr>
            <a:r>
              <a:rPr lang="en-US" sz="1300" b="1" i="0" u="none" strike="noStrike" dirty="0">
                <a:solidFill>
                  <a:schemeClr val="bg2">
                    <a:lumMod val="25000"/>
                  </a:schemeClr>
                </a:solidFill>
                <a:effectLst/>
                <a:ea typeface="Roboto" pitchFamily="2" charset="0"/>
                <a:cs typeface="Poppins" panose="00000500000000000000" pitchFamily="50" charset="0"/>
              </a:rPr>
              <a:t>Name</a:t>
            </a:r>
          </a:p>
        </p:txBody>
      </p:sp>
      <p:sp>
        <p:nvSpPr>
          <p:cNvPr id="15" name="TextBox 14">
            <a:extLst>
              <a:ext uri="{FF2B5EF4-FFF2-40B4-BE49-F238E27FC236}">
                <a16:creationId xmlns:a16="http://schemas.microsoft.com/office/drawing/2014/main" id="{EED65199-9E94-4C83-BBD0-5D83BB217B40}"/>
              </a:ext>
            </a:extLst>
          </p:cNvPr>
          <p:cNvSpPr txBox="1"/>
          <p:nvPr/>
        </p:nvSpPr>
        <p:spPr>
          <a:xfrm>
            <a:off x="6596351" y="5882707"/>
            <a:ext cx="469103" cy="276999"/>
          </a:xfrm>
          <a:prstGeom prst="rect">
            <a:avLst/>
          </a:prstGeom>
          <a:noFill/>
        </p:spPr>
        <p:txBody>
          <a:bodyPr wrap="none" rtlCol="0">
            <a:spAutoFit/>
          </a:bodyPr>
          <a:lstStyle/>
          <a:p>
            <a:pPr rtl="0">
              <a:spcBef>
                <a:spcPts val="0"/>
              </a:spcBef>
              <a:spcAft>
                <a:spcPts val="0"/>
              </a:spcAft>
            </a:pPr>
            <a:r>
              <a:rPr lang="en-US" sz="1200" b="0" i="0" u="none" strike="noStrike" dirty="0">
                <a:solidFill>
                  <a:schemeClr val="bg2">
                    <a:lumMod val="25000"/>
                  </a:schemeClr>
                </a:solidFill>
                <a:effectLst/>
                <a:ea typeface="Roboto" pitchFamily="2" charset="0"/>
                <a:cs typeface="Poppins" panose="00000500000000000000" pitchFamily="50" charset="0"/>
              </a:rPr>
              <a:t>Title</a:t>
            </a:r>
          </a:p>
        </p:txBody>
      </p:sp>
      <p:sp>
        <p:nvSpPr>
          <p:cNvPr id="17" name="TextBox 16">
            <a:extLst>
              <a:ext uri="{FF2B5EF4-FFF2-40B4-BE49-F238E27FC236}">
                <a16:creationId xmlns:a16="http://schemas.microsoft.com/office/drawing/2014/main" id="{91A383F7-7FA7-4CA9-9129-48F7D242CE23}"/>
              </a:ext>
            </a:extLst>
          </p:cNvPr>
          <p:cNvSpPr txBox="1"/>
          <p:nvPr/>
        </p:nvSpPr>
        <p:spPr>
          <a:xfrm>
            <a:off x="8777725" y="5571866"/>
            <a:ext cx="638316" cy="292388"/>
          </a:xfrm>
          <a:prstGeom prst="rect">
            <a:avLst/>
          </a:prstGeom>
          <a:noFill/>
        </p:spPr>
        <p:txBody>
          <a:bodyPr wrap="none" rtlCol="0">
            <a:spAutoFit/>
          </a:bodyPr>
          <a:lstStyle/>
          <a:p>
            <a:pPr rtl="0">
              <a:spcBef>
                <a:spcPts val="0"/>
              </a:spcBef>
              <a:spcAft>
                <a:spcPts val="0"/>
              </a:spcAft>
            </a:pPr>
            <a:r>
              <a:rPr lang="en-US" sz="1300" b="1" i="0" u="none" strike="noStrike" dirty="0">
                <a:solidFill>
                  <a:schemeClr val="bg2">
                    <a:lumMod val="25000"/>
                  </a:schemeClr>
                </a:solidFill>
                <a:effectLst/>
                <a:ea typeface="Roboto" pitchFamily="2" charset="0"/>
                <a:cs typeface="Poppins" panose="00000500000000000000" pitchFamily="50" charset="0"/>
              </a:rPr>
              <a:t>Name</a:t>
            </a:r>
          </a:p>
        </p:txBody>
      </p:sp>
      <p:sp>
        <p:nvSpPr>
          <p:cNvPr id="18" name="TextBox 17">
            <a:extLst>
              <a:ext uri="{FF2B5EF4-FFF2-40B4-BE49-F238E27FC236}">
                <a16:creationId xmlns:a16="http://schemas.microsoft.com/office/drawing/2014/main" id="{75D26E17-29F4-4197-9444-6EF4794C6842}"/>
              </a:ext>
            </a:extLst>
          </p:cNvPr>
          <p:cNvSpPr txBox="1"/>
          <p:nvPr/>
        </p:nvSpPr>
        <p:spPr>
          <a:xfrm>
            <a:off x="8777725" y="5882707"/>
            <a:ext cx="469103" cy="276999"/>
          </a:xfrm>
          <a:prstGeom prst="rect">
            <a:avLst/>
          </a:prstGeom>
          <a:noFill/>
        </p:spPr>
        <p:txBody>
          <a:bodyPr wrap="none" rtlCol="0">
            <a:spAutoFit/>
          </a:bodyPr>
          <a:lstStyle/>
          <a:p>
            <a:pPr rtl="0">
              <a:spcBef>
                <a:spcPts val="0"/>
              </a:spcBef>
              <a:spcAft>
                <a:spcPts val="0"/>
              </a:spcAft>
            </a:pPr>
            <a:r>
              <a:rPr lang="en-US" sz="1200" b="0" i="0" u="none" strike="noStrike" dirty="0">
                <a:solidFill>
                  <a:schemeClr val="bg2">
                    <a:lumMod val="25000"/>
                  </a:schemeClr>
                </a:solidFill>
                <a:effectLst/>
                <a:ea typeface="Roboto" pitchFamily="2" charset="0"/>
                <a:cs typeface="Poppins" panose="00000500000000000000" pitchFamily="50" charset="0"/>
              </a:rPr>
              <a:t>Title</a:t>
            </a:r>
          </a:p>
        </p:txBody>
      </p:sp>
      <p:sp>
        <p:nvSpPr>
          <p:cNvPr id="20" name="TextBox 19">
            <a:extLst>
              <a:ext uri="{FF2B5EF4-FFF2-40B4-BE49-F238E27FC236}">
                <a16:creationId xmlns:a16="http://schemas.microsoft.com/office/drawing/2014/main" id="{AAF2F6BF-82D1-4312-B052-8BC72ADA0244}"/>
              </a:ext>
            </a:extLst>
          </p:cNvPr>
          <p:cNvSpPr txBox="1"/>
          <p:nvPr/>
        </p:nvSpPr>
        <p:spPr>
          <a:xfrm>
            <a:off x="2226341" y="5571865"/>
            <a:ext cx="638316" cy="292388"/>
          </a:xfrm>
          <a:prstGeom prst="rect">
            <a:avLst/>
          </a:prstGeom>
          <a:noFill/>
        </p:spPr>
        <p:txBody>
          <a:bodyPr wrap="none" rtlCol="0">
            <a:spAutoFit/>
          </a:bodyPr>
          <a:lstStyle/>
          <a:p>
            <a:pPr rtl="0">
              <a:spcBef>
                <a:spcPts val="0"/>
              </a:spcBef>
              <a:spcAft>
                <a:spcPts val="0"/>
              </a:spcAft>
            </a:pPr>
            <a:r>
              <a:rPr lang="en-US" sz="1300" b="1" i="0" u="none" strike="noStrike" dirty="0">
                <a:solidFill>
                  <a:schemeClr val="bg2">
                    <a:lumMod val="25000"/>
                  </a:schemeClr>
                </a:solidFill>
                <a:effectLst/>
                <a:ea typeface="Roboto" pitchFamily="2" charset="0"/>
                <a:cs typeface="Poppins" panose="00000500000000000000" pitchFamily="50" charset="0"/>
              </a:rPr>
              <a:t>Name</a:t>
            </a:r>
          </a:p>
        </p:txBody>
      </p:sp>
      <p:sp>
        <p:nvSpPr>
          <p:cNvPr id="21" name="TextBox 20">
            <a:extLst>
              <a:ext uri="{FF2B5EF4-FFF2-40B4-BE49-F238E27FC236}">
                <a16:creationId xmlns:a16="http://schemas.microsoft.com/office/drawing/2014/main" id="{27E2066A-4DC8-47BE-8C61-55306244278F}"/>
              </a:ext>
            </a:extLst>
          </p:cNvPr>
          <p:cNvSpPr txBox="1"/>
          <p:nvPr/>
        </p:nvSpPr>
        <p:spPr>
          <a:xfrm>
            <a:off x="2226341" y="5882706"/>
            <a:ext cx="469103" cy="276999"/>
          </a:xfrm>
          <a:prstGeom prst="rect">
            <a:avLst/>
          </a:prstGeom>
          <a:noFill/>
        </p:spPr>
        <p:txBody>
          <a:bodyPr wrap="none" rtlCol="0">
            <a:spAutoFit/>
          </a:bodyPr>
          <a:lstStyle/>
          <a:p>
            <a:pPr rtl="0">
              <a:spcBef>
                <a:spcPts val="0"/>
              </a:spcBef>
              <a:spcAft>
                <a:spcPts val="0"/>
              </a:spcAft>
            </a:pPr>
            <a:r>
              <a:rPr lang="en-US" sz="1200" b="0" i="0" u="none" strike="noStrike" dirty="0">
                <a:solidFill>
                  <a:schemeClr val="bg2">
                    <a:lumMod val="25000"/>
                  </a:schemeClr>
                </a:solidFill>
                <a:effectLst/>
                <a:ea typeface="Roboto" pitchFamily="2" charset="0"/>
                <a:cs typeface="Poppins" panose="00000500000000000000" pitchFamily="50" charset="0"/>
              </a:rPr>
              <a:t>Title</a:t>
            </a:r>
          </a:p>
        </p:txBody>
      </p:sp>
      <p:sp>
        <p:nvSpPr>
          <p:cNvPr id="25" name="TextBox 24">
            <a:extLst>
              <a:ext uri="{FF2B5EF4-FFF2-40B4-BE49-F238E27FC236}">
                <a16:creationId xmlns:a16="http://schemas.microsoft.com/office/drawing/2014/main" id="{9BF1BC4A-5019-4275-A5BA-DDA54FA1E6BA}"/>
              </a:ext>
            </a:extLst>
          </p:cNvPr>
          <p:cNvSpPr txBox="1"/>
          <p:nvPr/>
        </p:nvSpPr>
        <p:spPr>
          <a:xfrm>
            <a:off x="4433104" y="5571865"/>
            <a:ext cx="638316" cy="292388"/>
          </a:xfrm>
          <a:prstGeom prst="rect">
            <a:avLst/>
          </a:prstGeom>
          <a:noFill/>
        </p:spPr>
        <p:txBody>
          <a:bodyPr wrap="none" rtlCol="0">
            <a:spAutoFit/>
          </a:bodyPr>
          <a:lstStyle/>
          <a:p>
            <a:pPr rtl="0">
              <a:spcBef>
                <a:spcPts val="0"/>
              </a:spcBef>
              <a:spcAft>
                <a:spcPts val="0"/>
              </a:spcAft>
            </a:pPr>
            <a:r>
              <a:rPr lang="en-US" sz="1300" b="1" i="0" u="none" strike="noStrike" dirty="0">
                <a:solidFill>
                  <a:schemeClr val="bg2">
                    <a:lumMod val="25000"/>
                  </a:schemeClr>
                </a:solidFill>
                <a:effectLst/>
                <a:ea typeface="Roboto" pitchFamily="2" charset="0"/>
                <a:cs typeface="Poppins" panose="00000500000000000000" pitchFamily="50" charset="0"/>
              </a:rPr>
              <a:t>Name</a:t>
            </a:r>
          </a:p>
        </p:txBody>
      </p:sp>
      <p:sp>
        <p:nvSpPr>
          <p:cNvPr id="28" name="TextBox 27">
            <a:extLst>
              <a:ext uri="{FF2B5EF4-FFF2-40B4-BE49-F238E27FC236}">
                <a16:creationId xmlns:a16="http://schemas.microsoft.com/office/drawing/2014/main" id="{592AEC4B-1E82-4EE7-BF9A-4086FFDA59FD}"/>
              </a:ext>
            </a:extLst>
          </p:cNvPr>
          <p:cNvSpPr txBox="1"/>
          <p:nvPr/>
        </p:nvSpPr>
        <p:spPr>
          <a:xfrm>
            <a:off x="4433104" y="5882706"/>
            <a:ext cx="469103" cy="276999"/>
          </a:xfrm>
          <a:prstGeom prst="rect">
            <a:avLst/>
          </a:prstGeom>
          <a:noFill/>
        </p:spPr>
        <p:txBody>
          <a:bodyPr wrap="none" rtlCol="0">
            <a:spAutoFit/>
          </a:bodyPr>
          <a:lstStyle/>
          <a:p>
            <a:pPr rtl="0">
              <a:spcBef>
                <a:spcPts val="0"/>
              </a:spcBef>
              <a:spcAft>
                <a:spcPts val="0"/>
              </a:spcAft>
            </a:pPr>
            <a:r>
              <a:rPr lang="en-US" sz="1200" b="0" i="0" u="none" strike="noStrike" dirty="0">
                <a:solidFill>
                  <a:schemeClr val="bg2">
                    <a:lumMod val="25000"/>
                  </a:schemeClr>
                </a:solidFill>
                <a:effectLst/>
                <a:ea typeface="Roboto" pitchFamily="2" charset="0"/>
                <a:cs typeface="Poppins" panose="00000500000000000000" pitchFamily="50" charset="0"/>
              </a:rPr>
              <a:t>Title</a:t>
            </a:r>
          </a:p>
        </p:txBody>
      </p:sp>
      <p:sp>
        <p:nvSpPr>
          <p:cNvPr id="30" name="Title 1">
            <a:extLst>
              <a:ext uri="{FF2B5EF4-FFF2-40B4-BE49-F238E27FC236}">
                <a16:creationId xmlns:a16="http://schemas.microsoft.com/office/drawing/2014/main" id="{55737AB1-7D0F-4A77-94F6-2291C099DDCB}"/>
              </a:ext>
            </a:extLst>
          </p:cNvPr>
          <p:cNvSpPr txBox="1">
            <a:spLocks/>
          </p:cNvSpPr>
          <p:nvPr/>
        </p:nvSpPr>
        <p:spPr>
          <a:xfrm>
            <a:off x="2242665" y="1133891"/>
            <a:ext cx="3603646" cy="1620455"/>
          </a:xfrm>
          <a:prstGeom prst="rect">
            <a:avLst/>
          </a:prstGeom>
        </p:spPr>
        <p:txBody>
          <a:bodyPr vert="horz" lIns="91440" tIns="45720" rIns="91440" bIns="45720" rtlCol="0" anchor="ctr">
            <a:norm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400" dirty="0">
                <a:latin typeface="+mj-lt"/>
              </a:rPr>
              <a:t>The Team</a:t>
            </a:r>
          </a:p>
        </p:txBody>
      </p:sp>
      <p:sp>
        <p:nvSpPr>
          <p:cNvPr id="32" name="Content Placeholder 2">
            <a:extLst>
              <a:ext uri="{FF2B5EF4-FFF2-40B4-BE49-F238E27FC236}">
                <a16:creationId xmlns:a16="http://schemas.microsoft.com/office/drawing/2014/main" id="{A1944F8E-307A-479A-A80B-22370FE0D106}"/>
              </a:ext>
            </a:extLst>
          </p:cNvPr>
          <p:cNvSpPr txBox="1">
            <a:spLocks/>
          </p:cNvSpPr>
          <p:nvPr/>
        </p:nvSpPr>
        <p:spPr>
          <a:xfrm>
            <a:off x="6221742" y="1841565"/>
            <a:ext cx="3015009" cy="469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1300" b="1" dirty="0">
                <a:solidFill>
                  <a:schemeClr val="bg2">
                    <a:lumMod val="25000"/>
                  </a:schemeClr>
                </a:solidFill>
                <a:ea typeface="Roboto" pitchFamily="2" charset="0"/>
                <a:cs typeface="Poppins" panose="00000500000000000000" pitchFamily="50" charset="0"/>
              </a:rPr>
              <a:t>Our Real Estate Talent</a:t>
            </a:r>
          </a:p>
        </p:txBody>
      </p:sp>
      <p:sp>
        <p:nvSpPr>
          <p:cNvPr id="33" name="Content Placeholder 2">
            <a:extLst>
              <a:ext uri="{FF2B5EF4-FFF2-40B4-BE49-F238E27FC236}">
                <a16:creationId xmlns:a16="http://schemas.microsoft.com/office/drawing/2014/main" id="{3F4D00D7-15F2-48E2-9464-9CDA31AC246B}"/>
              </a:ext>
            </a:extLst>
          </p:cNvPr>
          <p:cNvSpPr txBox="1">
            <a:spLocks/>
          </p:cNvSpPr>
          <p:nvPr/>
        </p:nvSpPr>
        <p:spPr>
          <a:xfrm>
            <a:off x="6221742" y="2202915"/>
            <a:ext cx="4971760" cy="11028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1200" dirty="0">
                <a:solidFill>
                  <a:schemeClr val="bg2">
                    <a:lumMod val="25000"/>
                  </a:schemeClr>
                </a:solidFill>
                <a:ea typeface="Roboto" pitchFamily="2" charset="0"/>
                <a:cs typeface="Poppins" panose="00000500000000000000" pitchFamily="50" charset="0"/>
              </a:rPr>
              <a:t>Sed </a:t>
            </a:r>
            <a:r>
              <a:rPr lang="en-US" sz="1200" dirty="0" err="1">
                <a:solidFill>
                  <a:schemeClr val="bg2">
                    <a:lumMod val="25000"/>
                  </a:schemeClr>
                </a:solidFill>
                <a:ea typeface="Roboto" pitchFamily="2" charset="0"/>
                <a:cs typeface="Poppins" panose="00000500000000000000" pitchFamily="50" charset="0"/>
              </a:rPr>
              <a:t>ut</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perspiciatis</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unde</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omnis</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iste</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natus</a:t>
            </a:r>
            <a:r>
              <a:rPr lang="en-US" sz="1200" dirty="0">
                <a:solidFill>
                  <a:schemeClr val="bg2">
                    <a:lumMod val="25000"/>
                  </a:schemeClr>
                </a:solidFill>
                <a:ea typeface="Roboto" pitchFamily="2" charset="0"/>
                <a:cs typeface="Poppins" panose="00000500000000000000" pitchFamily="50" charset="0"/>
              </a:rPr>
              <a:t> error sit </a:t>
            </a:r>
            <a:r>
              <a:rPr lang="en-US" sz="1200" dirty="0" err="1">
                <a:solidFill>
                  <a:schemeClr val="bg2">
                    <a:lumMod val="25000"/>
                  </a:schemeClr>
                </a:solidFill>
                <a:ea typeface="Roboto" pitchFamily="2" charset="0"/>
                <a:cs typeface="Poppins" panose="00000500000000000000" pitchFamily="50" charset="0"/>
              </a:rPr>
              <a:t>voluptatem</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accusantium</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doloremque</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laudantium</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totam</a:t>
            </a:r>
            <a:r>
              <a:rPr lang="en-US" sz="1200" dirty="0">
                <a:solidFill>
                  <a:schemeClr val="bg2">
                    <a:lumMod val="25000"/>
                  </a:schemeClr>
                </a:solidFill>
                <a:ea typeface="Roboto" pitchFamily="2" charset="0"/>
                <a:cs typeface="Poppins" panose="00000500000000000000" pitchFamily="50" charset="0"/>
              </a:rPr>
              <a:t> rem </a:t>
            </a:r>
            <a:r>
              <a:rPr lang="en-US" sz="1200" dirty="0" err="1">
                <a:solidFill>
                  <a:schemeClr val="bg2">
                    <a:lumMod val="25000"/>
                  </a:schemeClr>
                </a:solidFill>
                <a:ea typeface="Roboto" pitchFamily="2" charset="0"/>
                <a:cs typeface="Poppins" panose="00000500000000000000" pitchFamily="50" charset="0"/>
              </a:rPr>
              <a:t>aperiam</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eaques</a:t>
            </a:r>
            <a:r>
              <a:rPr lang="en-US" sz="1200" dirty="0">
                <a:solidFill>
                  <a:schemeClr val="bg2">
                    <a:lumMod val="25000"/>
                  </a:schemeClr>
                </a:solidFill>
                <a:ea typeface="Roboto" pitchFamily="2" charset="0"/>
                <a:cs typeface="Poppins" panose="00000500000000000000" pitchFamily="50" charset="0"/>
              </a:rPr>
              <a:t>.</a:t>
            </a:r>
          </a:p>
        </p:txBody>
      </p:sp>
      <p:sp>
        <p:nvSpPr>
          <p:cNvPr id="3" name="Picture Placeholder 2">
            <a:extLst>
              <a:ext uri="{FF2B5EF4-FFF2-40B4-BE49-F238E27FC236}">
                <a16:creationId xmlns:a16="http://schemas.microsoft.com/office/drawing/2014/main" id="{2ED8A924-F4F8-4839-92B9-D807DD9B858E}"/>
              </a:ext>
            </a:extLst>
          </p:cNvPr>
          <p:cNvSpPr>
            <a:spLocks noGrp="1"/>
          </p:cNvSpPr>
          <p:nvPr>
            <p:ph type="pic" sz="quarter" idx="16"/>
          </p:nvPr>
        </p:nvSpPr>
        <p:spPr/>
      </p:sp>
      <p:sp>
        <p:nvSpPr>
          <p:cNvPr id="6" name="Picture Placeholder 5">
            <a:extLst>
              <a:ext uri="{FF2B5EF4-FFF2-40B4-BE49-F238E27FC236}">
                <a16:creationId xmlns:a16="http://schemas.microsoft.com/office/drawing/2014/main" id="{D94DAB08-C652-4414-AFF0-8FAFF796D521}"/>
              </a:ext>
            </a:extLst>
          </p:cNvPr>
          <p:cNvSpPr>
            <a:spLocks noGrp="1"/>
          </p:cNvSpPr>
          <p:nvPr>
            <p:ph type="pic" sz="quarter" idx="17"/>
          </p:nvPr>
        </p:nvSpPr>
        <p:spPr/>
      </p:sp>
      <p:sp>
        <p:nvSpPr>
          <p:cNvPr id="8" name="Picture Placeholder 7">
            <a:extLst>
              <a:ext uri="{FF2B5EF4-FFF2-40B4-BE49-F238E27FC236}">
                <a16:creationId xmlns:a16="http://schemas.microsoft.com/office/drawing/2014/main" id="{AE7EC112-2EE5-44EC-850F-43FA28ADAD31}"/>
              </a:ext>
            </a:extLst>
          </p:cNvPr>
          <p:cNvSpPr>
            <a:spLocks noGrp="1"/>
          </p:cNvSpPr>
          <p:nvPr>
            <p:ph type="pic" sz="quarter" idx="14"/>
          </p:nvPr>
        </p:nvSpPr>
        <p:spPr/>
      </p:sp>
      <p:sp>
        <p:nvSpPr>
          <p:cNvPr id="10" name="Picture Placeholder 9">
            <a:extLst>
              <a:ext uri="{FF2B5EF4-FFF2-40B4-BE49-F238E27FC236}">
                <a16:creationId xmlns:a16="http://schemas.microsoft.com/office/drawing/2014/main" id="{7CBD47A4-44D9-42DB-910B-D0AD8BC4F6F3}"/>
              </a:ext>
            </a:extLst>
          </p:cNvPr>
          <p:cNvSpPr>
            <a:spLocks noGrp="1"/>
          </p:cNvSpPr>
          <p:nvPr>
            <p:ph type="pic" sz="quarter" idx="15"/>
          </p:nvPr>
        </p:nvSpPr>
        <p:spPr/>
      </p:sp>
      <p:cxnSp>
        <p:nvCxnSpPr>
          <p:cNvPr id="23" name="Straight Connector 22">
            <a:extLst>
              <a:ext uri="{FF2B5EF4-FFF2-40B4-BE49-F238E27FC236}">
                <a16:creationId xmlns:a16="http://schemas.microsoft.com/office/drawing/2014/main" id="{608D8A26-DE22-CB4C-B474-15545638E2D1}"/>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045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child, smiling, young&#10;&#10;Description automatically generated">
            <a:extLst>
              <a:ext uri="{FF2B5EF4-FFF2-40B4-BE49-F238E27FC236}">
                <a16:creationId xmlns:a16="http://schemas.microsoft.com/office/drawing/2014/main" id="{62A2DB8E-5381-3145-BB86-DE9E1C6D4978}"/>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4592" b="4592"/>
          <a:stretch>
            <a:fillRect/>
          </a:stretch>
        </p:blipFill>
        <p:spPr>
          <a:xfrm>
            <a:off x="803275" y="1792288"/>
            <a:ext cx="3871913" cy="3516312"/>
          </a:xfrm>
        </p:spPr>
      </p:pic>
      <p:sp>
        <p:nvSpPr>
          <p:cNvPr id="48" name="Rectangle 47">
            <a:extLst>
              <a:ext uri="{FF2B5EF4-FFF2-40B4-BE49-F238E27FC236}">
                <a16:creationId xmlns:a16="http://schemas.microsoft.com/office/drawing/2014/main" id="{C521C068-036B-4472-9AB8-92C16EB52A3E}"/>
              </a:ext>
            </a:extLst>
          </p:cNvPr>
          <p:cNvSpPr/>
          <p:nvPr/>
        </p:nvSpPr>
        <p:spPr>
          <a:xfrm>
            <a:off x="4490474" y="1330960"/>
            <a:ext cx="5056434" cy="1645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itle 1">
            <a:extLst>
              <a:ext uri="{FF2B5EF4-FFF2-40B4-BE49-F238E27FC236}">
                <a16:creationId xmlns:a16="http://schemas.microsoft.com/office/drawing/2014/main" id="{39B50D18-125F-421D-A3E7-B9F656188BAE}"/>
              </a:ext>
            </a:extLst>
          </p:cNvPr>
          <p:cNvSpPr txBox="1">
            <a:spLocks/>
          </p:cNvSpPr>
          <p:nvPr/>
        </p:nvSpPr>
        <p:spPr>
          <a:xfrm>
            <a:off x="4734980" y="1534515"/>
            <a:ext cx="4567422" cy="8884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id-ID" sz="2000" b="1" dirty="0" err="1">
                <a:solidFill>
                  <a:schemeClr val="bg2">
                    <a:lumMod val="25000"/>
                  </a:schemeClr>
                </a:solidFill>
                <a:cs typeface="Poppins" panose="00000500000000000000" pitchFamily="50" charset="0"/>
              </a:rPr>
              <a:t>Name</a:t>
            </a:r>
            <a:r>
              <a:rPr lang="id-ID" sz="2000" b="1" dirty="0">
                <a:solidFill>
                  <a:schemeClr val="bg2">
                    <a:lumMod val="25000"/>
                  </a:schemeClr>
                </a:solidFill>
                <a:cs typeface="Poppins" panose="00000500000000000000" pitchFamily="50" charset="0"/>
              </a:rPr>
              <a:t> </a:t>
            </a:r>
            <a:r>
              <a:rPr lang="id-ID" sz="2000" b="1" dirty="0" err="1">
                <a:solidFill>
                  <a:schemeClr val="bg2">
                    <a:lumMod val="25000"/>
                  </a:schemeClr>
                </a:solidFill>
                <a:cs typeface="Poppins" panose="00000500000000000000" pitchFamily="50" charset="0"/>
              </a:rPr>
              <a:t>Goes</a:t>
            </a:r>
            <a:r>
              <a:rPr lang="id-ID" sz="2000" b="1" dirty="0">
                <a:solidFill>
                  <a:schemeClr val="bg2">
                    <a:lumMod val="25000"/>
                  </a:schemeClr>
                </a:solidFill>
                <a:cs typeface="Poppins" panose="00000500000000000000" pitchFamily="50" charset="0"/>
              </a:rPr>
              <a:t> Here</a:t>
            </a:r>
          </a:p>
        </p:txBody>
      </p:sp>
      <p:sp>
        <p:nvSpPr>
          <p:cNvPr id="30" name="Content Placeholder 2">
            <a:extLst>
              <a:ext uri="{FF2B5EF4-FFF2-40B4-BE49-F238E27FC236}">
                <a16:creationId xmlns:a16="http://schemas.microsoft.com/office/drawing/2014/main" id="{281E4F6B-5C42-4D80-89A7-ECEDF57EE25A}"/>
              </a:ext>
            </a:extLst>
          </p:cNvPr>
          <p:cNvSpPr txBox="1">
            <a:spLocks/>
          </p:cNvSpPr>
          <p:nvPr/>
        </p:nvSpPr>
        <p:spPr>
          <a:xfrm>
            <a:off x="5554307" y="3210047"/>
            <a:ext cx="4958079" cy="2834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1200" dirty="0">
                <a:solidFill>
                  <a:schemeClr val="bg2">
                    <a:lumMod val="25000"/>
                  </a:schemeClr>
                </a:solidFill>
                <a:ea typeface="Roboto" pitchFamily="2" charset="0"/>
                <a:cs typeface="Poppins" panose="00000500000000000000" pitchFamily="50" charset="0"/>
              </a:rPr>
              <a:t>Sed </a:t>
            </a:r>
            <a:r>
              <a:rPr lang="en-US" sz="1200" dirty="0" err="1">
                <a:solidFill>
                  <a:schemeClr val="bg2">
                    <a:lumMod val="25000"/>
                  </a:schemeClr>
                </a:solidFill>
                <a:ea typeface="Roboto" pitchFamily="2" charset="0"/>
                <a:cs typeface="Poppins" panose="00000500000000000000" pitchFamily="50" charset="0"/>
              </a:rPr>
              <a:t>ut</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perspiciatis</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unde</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omnis</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iste</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natus</a:t>
            </a:r>
            <a:r>
              <a:rPr lang="en-US" sz="1200" dirty="0">
                <a:solidFill>
                  <a:schemeClr val="bg2">
                    <a:lumMod val="25000"/>
                  </a:schemeClr>
                </a:solidFill>
                <a:ea typeface="Roboto" pitchFamily="2" charset="0"/>
                <a:cs typeface="Poppins" panose="00000500000000000000" pitchFamily="50" charset="0"/>
              </a:rPr>
              <a:t> error sit </a:t>
            </a:r>
            <a:r>
              <a:rPr lang="en-US" sz="1200" dirty="0" err="1">
                <a:solidFill>
                  <a:schemeClr val="bg2">
                    <a:lumMod val="25000"/>
                  </a:schemeClr>
                </a:solidFill>
                <a:ea typeface="Roboto" pitchFamily="2" charset="0"/>
                <a:cs typeface="Poppins" panose="00000500000000000000" pitchFamily="50" charset="0"/>
              </a:rPr>
              <a:t>voluptatem</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accusantium</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doloremque</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laudantium</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totam</a:t>
            </a:r>
            <a:r>
              <a:rPr lang="en-US" sz="1200" dirty="0">
                <a:solidFill>
                  <a:schemeClr val="bg2">
                    <a:lumMod val="25000"/>
                  </a:schemeClr>
                </a:solidFill>
                <a:ea typeface="Roboto" pitchFamily="2" charset="0"/>
                <a:cs typeface="Poppins" panose="00000500000000000000" pitchFamily="50" charset="0"/>
              </a:rPr>
              <a:t> rem </a:t>
            </a:r>
            <a:r>
              <a:rPr lang="en-US" sz="1200" dirty="0" err="1">
                <a:solidFill>
                  <a:schemeClr val="bg2">
                    <a:lumMod val="25000"/>
                  </a:schemeClr>
                </a:solidFill>
                <a:ea typeface="Roboto" pitchFamily="2" charset="0"/>
                <a:cs typeface="Poppins" panose="00000500000000000000" pitchFamily="50" charset="0"/>
              </a:rPr>
              <a:t>aperiam</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eaque</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ipsa</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quae</a:t>
            </a:r>
            <a:r>
              <a:rPr lang="en-US" sz="1200" dirty="0">
                <a:solidFill>
                  <a:schemeClr val="bg2">
                    <a:lumMod val="25000"/>
                  </a:schemeClr>
                </a:solidFill>
                <a:ea typeface="Roboto" pitchFamily="2" charset="0"/>
                <a:cs typeface="Poppins" panose="00000500000000000000" pitchFamily="50" charset="0"/>
              </a:rPr>
              <a:t> ab </a:t>
            </a:r>
            <a:r>
              <a:rPr lang="en-US" sz="1200" dirty="0" err="1">
                <a:solidFill>
                  <a:schemeClr val="bg2">
                    <a:lumMod val="25000"/>
                  </a:schemeClr>
                </a:solidFill>
                <a:ea typeface="Roboto" pitchFamily="2" charset="0"/>
                <a:cs typeface="Poppins" panose="00000500000000000000" pitchFamily="50" charset="0"/>
              </a:rPr>
              <a:t>illo</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inventore</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veritatis</a:t>
            </a:r>
            <a:r>
              <a:rPr lang="en-US" sz="1200" dirty="0">
                <a:solidFill>
                  <a:schemeClr val="bg2">
                    <a:lumMod val="25000"/>
                  </a:schemeClr>
                </a:solidFill>
                <a:ea typeface="Roboto" pitchFamily="2" charset="0"/>
                <a:cs typeface="Poppins" panose="00000500000000000000" pitchFamily="50" charset="0"/>
              </a:rPr>
              <a:t> et quasi </a:t>
            </a:r>
            <a:r>
              <a:rPr lang="en-US" sz="1200" dirty="0" err="1">
                <a:solidFill>
                  <a:schemeClr val="bg2">
                    <a:lumMod val="25000"/>
                  </a:schemeClr>
                </a:solidFill>
                <a:ea typeface="Roboto" pitchFamily="2" charset="0"/>
                <a:cs typeface="Poppins" panose="00000500000000000000" pitchFamily="50" charset="0"/>
              </a:rPr>
              <a:t>architecto</a:t>
            </a:r>
            <a:r>
              <a:rPr lang="en-US" sz="1200" dirty="0">
                <a:solidFill>
                  <a:schemeClr val="bg2">
                    <a:lumMod val="25000"/>
                  </a:schemeClr>
                </a:solidFill>
                <a:ea typeface="Roboto" pitchFamily="2" charset="0"/>
                <a:cs typeface="Poppins" panose="00000500000000000000" pitchFamily="50" charset="0"/>
              </a:rPr>
              <a:t> beatae vitae dicta. </a:t>
            </a:r>
            <a:r>
              <a:rPr lang="en-US" sz="1200" dirty="0" err="1">
                <a:solidFill>
                  <a:schemeClr val="bg2">
                    <a:lumMod val="25000"/>
                  </a:schemeClr>
                </a:solidFill>
                <a:ea typeface="Roboto" pitchFamily="2" charset="0"/>
                <a:cs typeface="Poppins" panose="00000500000000000000" pitchFamily="50" charset="0"/>
              </a:rPr>
              <a:t>Neque</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porro</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quisquam</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est</a:t>
            </a:r>
            <a:r>
              <a:rPr lang="en-US" sz="1200" dirty="0">
                <a:solidFill>
                  <a:schemeClr val="bg2">
                    <a:lumMod val="25000"/>
                  </a:schemeClr>
                </a:solidFill>
                <a:ea typeface="Roboto" pitchFamily="2" charset="0"/>
                <a:cs typeface="Poppins" panose="00000500000000000000" pitchFamily="50" charset="0"/>
              </a:rPr>
              <a:t>, qui </a:t>
            </a:r>
            <a:r>
              <a:rPr lang="en-US" sz="1200" dirty="0" err="1">
                <a:solidFill>
                  <a:schemeClr val="bg2">
                    <a:lumMod val="25000"/>
                  </a:schemeClr>
                </a:solidFill>
                <a:ea typeface="Roboto" pitchFamily="2" charset="0"/>
                <a:cs typeface="Poppins" panose="00000500000000000000" pitchFamily="50" charset="0"/>
              </a:rPr>
              <a:t>dolorem</a:t>
            </a:r>
            <a:r>
              <a:rPr lang="en-US" sz="1200" dirty="0">
                <a:solidFill>
                  <a:schemeClr val="bg2">
                    <a:lumMod val="25000"/>
                  </a:schemeClr>
                </a:solidFill>
                <a:ea typeface="Roboto" pitchFamily="2" charset="0"/>
                <a:cs typeface="Poppins" panose="00000500000000000000" pitchFamily="50" charset="0"/>
              </a:rPr>
              <a:t> ipsum </a:t>
            </a:r>
            <a:r>
              <a:rPr lang="en-US" sz="1200" dirty="0" err="1">
                <a:solidFill>
                  <a:schemeClr val="bg2">
                    <a:lumMod val="25000"/>
                  </a:schemeClr>
                </a:solidFill>
                <a:ea typeface="Roboto" pitchFamily="2" charset="0"/>
                <a:cs typeface="Poppins" panose="00000500000000000000" pitchFamily="50" charset="0"/>
              </a:rPr>
              <a:t>quia</a:t>
            </a:r>
            <a:r>
              <a:rPr lang="en-US" sz="1200" dirty="0">
                <a:solidFill>
                  <a:schemeClr val="bg2">
                    <a:lumMod val="25000"/>
                  </a:schemeClr>
                </a:solidFill>
                <a:ea typeface="Roboto" pitchFamily="2" charset="0"/>
                <a:cs typeface="Poppins" panose="00000500000000000000" pitchFamily="50" charset="0"/>
              </a:rPr>
              <a:t> dolor sit </a:t>
            </a:r>
            <a:r>
              <a:rPr lang="en-US" sz="1200" dirty="0" err="1">
                <a:solidFill>
                  <a:schemeClr val="bg2">
                    <a:lumMod val="25000"/>
                  </a:schemeClr>
                </a:solidFill>
                <a:ea typeface="Roboto" pitchFamily="2" charset="0"/>
                <a:cs typeface="Poppins" panose="00000500000000000000" pitchFamily="50" charset="0"/>
              </a:rPr>
              <a:t>amet</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consectetur</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adipisci</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velit</a:t>
            </a:r>
            <a:r>
              <a:rPr lang="en-US" sz="1200" dirty="0">
                <a:solidFill>
                  <a:schemeClr val="bg2">
                    <a:lumMod val="25000"/>
                  </a:schemeClr>
                </a:solidFill>
                <a:ea typeface="Roboto" pitchFamily="2" charset="0"/>
                <a:cs typeface="Poppins" panose="00000500000000000000" pitchFamily="50" charset="0"/>
              </a:rPr>
              <a:t>, sed </a:t>
            </a:r>
            <a:r>
              <a:rPr lang="en-US" sz="1200" dirty="0" err="1">
                <a:solidFill>
                  <a:schemeClr val="bg2">
                    <a:lumMod val="25000"/>
                  </a:schemeClr>
                </a:solidFill>
                <a:ea typeface="Roboto" pitchFamily="2" charset="0"/>
                <a:cs typeface="Poppins" panose="00000500000000000000" pitchFamily="50" charset="0"/>
              </a:rPr>
              <a:t>quia</a:t>
            </a:r>
            <a:r>
              <a:rPr lang="en-US" sz="1200" dirty="0">
                <a:solidFill>
                  <a:schemeClr val="bg2">
                    <a:lumMod val="25000"/>
                  </a:schemeClr>
                </a:solidFill>
                <a:ea typeface="Roboto" pitchFamily="2" charset="0"/>
                <a:cs typeface="Poppins" panose="00000500000000000000" pitchFamily="50" charset="0"/>
              </a:rPr>
              <a:t> non.</a:t>
            </a:r>
          </a:p>
          <a:p>
            <a:pPr marL="0" indent="0">
              <a:lnSpc>
                <a:spcPct val="150000"/>
              </a:lnSpc>
              <a:spcBef>
                <a:spcPts val="0"/>
              </a:spcBef>
              <a:buFont typeface="Arial" panose="020B0604020202020204" pitchFamily="34" charset="0"/>
              <a:buNone/>
            </a:pPr>
            <a:endParaRPr lang="en-US" sz="1200" dirty="0">
              <a:solidFill>
                <a:schemeClr val="bg2">
                  <a:lumMod val="25000"/>
                </a:schemeClr>
              </a:solidFill>
              <a:ea typeface="Roboto" pitchFamily="2" charset="0"/>
              <a:cs typeface="Poppins" panose="00000500000000000000" pitchFamily="50" charset="0"/>
            </a:endParaRPr>
          </a:p>
          <a:p>
            <a:pPr marL="0" indent="0">
              <a:lnSpc>
                <a:spcPct val="150000"/>
              </a:lnSpc>
              <a:spcBef>
                <a:spcPts val="0"/>
              </a:spcBef>
              <a:buFont typeface="Arial" panose="020B0604020202020204" pitchFamily="34" charset="0"/>
              <a:buNone/>
            </a:pPr>
            <a:r>
              <a:rPr lang="en-US" sz="1200" dirty="0">
                <a:solidFill>
                  <a:schemeClr val="bg2">
                    <a:lumMod val="25000"/>
                  </a:schemeClr>
                </a:solidFill>
                <a:ea typeface="Roboto" pitchFamily="2" charset="0"/>
                <a:cs typeface="Poppins" panose="00000500000000000000" pitchFamily="50" charset="0"/>
              </a:rPr>
              <a:t>Lorem ipsum dolor sit </a:t>
            </a:r>
            <a:r>
              <a:rPr lang="en-US" sz="1200" dirty="0" err="1">
                <a:solidFill>
                  <a:schemeClr val="bg2">
                    <a:lumMod val="25000"/>
                  </a:schemeClr>
                </a:solidFill>
                <a:ea typeface="Roboto" pitchFamily="2" charset="0"/>
                <a:cs typeface="Poppins" panose="00000500000000000000" pitchFamily="50" charset="0"/>
              </a:rPr>
              <a:t>amet</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consectetur</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adipiscing</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elit</a:t>
            </a:r>
            <a:r>
              <a:rPr lang="en-US" sz="1200" dirty="0">
                <a:solidFill>
                  <a:schemeClr val="bg2">
                    <a:lumMod val="25000"/>
                  </a:schemeClr>
                </a:solidFill>
                <a:ea typeface="Roboto" pitchFamily="2" charset="0"/>
                <a:cs typeface="Poppins" panose="00000500000000000000" pitchFamily="50" charset="0"/>
              </a:rPr>
              <a:t>, sed do </a:t>
            </a:r>
            <a:r>
              <a:rPr lang="en-US" sz="1200" dirty="0" err="1">
                <a:solidFill>
                  <a:schemeClr val="bg2">
                    <a:lumMod val="25000"/>
                  </a:schemeClr>
                </a:solidFill>
                <a:ea typeface="Roboto" pitchFamily="2" charset="0"/>
                <a:cs typeface="Poppins" panose="00000500000000000000" pitchFamily="50" charset="0"/>
              </a:rPr>
              <a:t>eiusmod</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tempor</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incididunt</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ut</a:t>
            </a:r>
            <a:r>
              <a:rPr lang="en-US" sz="1200" dirty="0">
                <a:solidFill>
                  <a:schemeClr val="bg2">
                    <a:lumMod val="25000"/>
                  </a:schemeClr>
                </a:solidFill>
                <a:ea typeface="Roboto" pitchFamily="2" charset="0"/>
                <a:cs typeface="Poppins" panose="00000500000000000000" pitchFamily="50" charset="0"/>
              </a:rPr>
              <a:t> </a:t>
            </a:r>
            <a:r>
              <a:rPr lang="en-US" sz="1200" dirty="0" err="1">
                <a:solidFill>
                  <a:schemeClr val="bg2">
                    <a:lumMod val="25000"/>
                  </a:schemeClr>
                </a:solidFill>
                <a:ea typeface="Roboto" pitchFamily="2" charset="0"/>
                <a:cs typeface="Poppins" panose="00000500000000000000" pitchFamily="50" charset="0"/>
              </a:rPr>
              <a:t>labore</a:t>
            </a:r>
            <a:r>
              <a:rPr lang="en-US" sz="1200" dirty="0">
                <a:solidFill>
                  <a:schemeClr val="bg2">
                    <a:lumMod val="25000"/>
                  </a:schemeClr>
                </a:solidFill>
                <a:ea typeface="Roboto" pitchFamily="2" charset="0"/>
                <a:cs typeface="Poppins" panose="00000500000000000000" pitchFamily="50" charset="0"/>
              </a:rPr>
              <a:t> et dolore magna </a:t>
            </a:r>
            <a:r>
              <a:rPr lang="en-US" sz="1200" dirty="0" err="1">
                <a:solidFill>
                  <a:schemeClr val="bg2">
                    <a:lumMod val="25000"/>
                  </a:schemeClr>
                </a:solidFill>
                <a:ea typeface="Roboto" pitchFamily="2" charset="0"/>
                <a:cs typeface="Poppins" panose="00000500000000000000" pitchFamily="50" charset="0"/>
              </a:rPr>
              <a:t>aliqua</a:t>
            </a:r>
            <a:r>
              <a:rPr lang="en-US" sz="1200" dirty="0">
                <a:solidFill>
                  <a:schemeClr val="bg2">
                    <a:lumMod val="25000"/>
                  </a:schemeClr>
                </a:solidFill>
                <a:ea typeface="Roboto" pitchFamily="2" charset="0"/>
                <a:cs typeface="Poppins" panose="00000500000000000000" pitchFamily="50" charset="0"/>
              </a:rPr>
              <a:t>.</a:t>
            </a:r>
          </a:p>
        </p:txBody>
      </p:sp>
      <p:sp>
        <p:nvSpPr>
          <p:cNvPr id="33" name="TextBox 32">
            <a:extLst>
              <a:ext uri="{FF2B5EF4-FFF2-40B4-BE49-F238E27FC236}">
                <a16:creationId xmlns:a16="http://schemas.microsoft.com/office/drawing/2014/main" id="{BD444C1E-F1E6-462C-B14D-7E16D5C19B9C}"/>
              </a:ext>
            </a:extLst>
          </p:cNvPr>
          <p:cNvSpPr txBox="1"/>
          <p:nvPr/>
        </p:nvSpPr>
        <p:spPr>
          <a:xfrm>
            <a:off x="4734980" y="2177566"/>
            <a:ext cx="819327" cy="276999"/>
          </a:xfrm>
          <a:prstGeom prst="rect">
            <a:avLst/>
          </a:prstGeom>
          <a:noFill/>
        </p:spPr>
        <p:txBody>
          <a:bodyPr wrap="none" rtlCol="0">
            <a:spAutoFit/>
          </a:bodyPr>
          <a:lstStyle/>
          <a:p>
            <a:pPr rtl="0">
              <a:spcBef>
                <a:spcPts val="0"/>
              </a:spcBef>
              <a:spcAft>
                <a:spcPts val="0"/>
              </a:spcAft>
            </a:pPr>
            <a:r>
              <a:rPr lang="en-US" sz="1200" b="0" i="0" u="none" strike="noStrike" dirty="0">
                <a:solidFill>
                  <a:schemeClr val="bg2">
                    <a:lumMod val="25000"/>
                  </a:schemeClr>
                </a:solidFill>
                <a:effectLst/>
                <a:ea typeface="Roboto" pitchFamily="2" charset="0"/>
                <a:cs typeface="Poppins" panose="00000500000000000000" pitchFamily="50" charset="0"/>
              </a:rPr>
              <a:t>Your Title</a:t>
            </a:r>
          </a:p>
        </p:txBody>
      </p:sp>
      <p:sp>
        <p:nvSpPr>
          <p:cNvPr id="5" name="Rectangle 4">
            <a:extLst>
              <a:ext uri="{FF2B5EF4-FFF2-40B4-BE49-F238E27FC236}">
                <a16:creationId xmlns:a16="http://schemas.microsoft.com/office/drawing/2014/main" id="{D0A5FBC1-0FE9-4E41-9580-1BDECEF86017}"/>
              </a:ext>
            </a:extLst>
          </p:cNvPr>
          <p:cNvSpPr/>
          <p:nvPr/>
        </p:nvSpPr>
        <p:spPr>
          <a:xfrm>
            <a:off x="497840" y="4733889"/>
            <a:ext cx="3125787" cy="1645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6" name="Graphic 35">
            <a:extLst>
              <a:ext uri="{FF2B5EF4-FFF2-40B4-BE49-F238E27FC236}">
                <a16:creationId xmlns:a16="http://schemas.microsoft.com/office/drawing/2014/main" id="{3FE49A1F-816D-482F-9D17-A1156AD497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924" y="5491257"/>
            <a:ext cx="216000" cy="216000"/>
          </a:xfrm>
          <a:prstGeom prst="rect">
            <a:avLst/>
          </a:prstGeom>
        </p:spPr>
      </p:pic>
      <p:pic>
        <p:nvPicPr>
          <p:cNvPr id="40" name="Graphic 39">
            <a:extLst>
              <a:ext uri="{FF2B5EF4-FFF2-40B4-BE49-F238E27FC236}">
                <a16:creationId xmlns:a16="http://schemas.microsoft.com/office/drawing/2014/main" id="{C871328A-E813-45A3-B2A4-FA7749188B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328" y="5907511"/>
            <a:ext cx="261192" cy="261192"/>
          </a:xfrm>
          <a:prstGeom prst="rect">
            <a:avLst/>
          </a:prstGeom>
        </p:spPr>
      </p:pic>
      <p:pic>
        <p:nvPicPr>
          <p:cNvPr id="41" name="Graphic 40">
            <a:extLst>
              <a:ext uri="{FF2B5EF4-FFF2-40B4-BE49-F238E27FC236}">
                <a16:creationId xmlns:a16="http://schemas.microsoft.com/office/drawing/2014/main" id="{DEB155C0-D33C-4639-98F0-509F114E15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2020" y="5089489"/>
            <a:ext cx="165808" cy="165808"/>
          </a:xfrm>
          <a:prstGeom prst="rect">
            <a:avLst/>
          </a:prstGeom>
        </p:spPr>
      </p:pic>
      <p:sp>
        <p:nvSpPr>
          <p:cNvPr id="42" name="TextBox 41">
            <a:extLst>
              <a:ext uri="{FF2B5EF4-FFF2-40B4-BE49-F238E27FC236}">
                <a16:creationId xmlns:a16="http://schemas.microsoft.com/office/drawing/2014/main" id="{D39E3D6D-1DDB-4365-87F1-94EFFBB71A52}"/>
              </a:ext>
            </a:extLst>
          </p:cNvPr>
          <p:cNvSpPr txBox="1"/>
          <p:nvPr/>
        </p:nvSpPr>
        <p:spPr>
          <a:xfrm>
            <a:off x="1098498" y="5036884"/>
            <a:ext cx="1922321" cy="276999"/>
          </a:xfrm>
          <a:prstGeom prst="rect">
            <a:avLst/>
          </a:prstGeom>
          <a:noFill/>
        </p:spPr>
        <p:txBody>
          <a:bodyPr wrap="none" rtlCol="0">
            <a:spAutoFit/>
          </a:bodyPr>
          <a:lstStyle/>
          <a:p>
            <a:pPr rtl="0">
              <a:spcBef>
                <a:spcPts val="0"/>
              </a:spcBef>
              <a:spcAft>
                <a:spcPts val="0"/>
              </a:spcAft>
            </a:pPr>
            <a:r>
              <a:rPr lang="en-US" sz="1200" i="0" u="none" strike="noStrike" dirty="0">
                <a:solidFill>
                  <a:srgbClr val="FF0000"/>
                </a:solidFill>
                <a:effectLst/>
                <a:ea typeface="Roboto" pitchFamily="2" charset="0"/>
                <a:cs typeface="Poppins" panose="00000500000000000000" pitchFamily="50" charset="0"/>
              </a:rPr>
              <a:t>linkedin.com/in/</a:t>
            </a:r>
            <a:r>
              <a:rPr lang="en-US" sz="1200" i="0" u="none" strike="noStrike" dirty="0" err="1">
                <a:solidFill>
                  <a:srgbClr val="FF0000"/>
                </a:solidFill>
                <a:effectLst/>
                <a:ea typeface="Roboto" pitchFamily="2" charset="0"/>
                <a:cs typeface="Poppins" panose="00000500000000000000" pitchFamily="50" charset="0"/>
              </a:rPr>
              <a:t>yourname</a:t>
            </a:r>
            <a:endParaRPr lang="en-US" sz="1200" i="0" u="none" strike="noStrike" dirty="0">
              <a:solidFill>
                <a:srgbClr val="FF0000"/>
              </a:solidFill>
              <a:effectLst/>
              <a:ea typeface="Roboto" pitchFamily="2" charset="0"/>
              <a:cs typeface="Poppins" panose="00000500000000000000" pitchFamily="50" charset="0"/>
            </a:endParaRPr>
          </a:p>
        </p:txBody>
      </p:sp>
      <p:sp>
        <p:nvSpPr>
          <p:cNvPr id="43" name="TextBox 42">
            <a:extLst>
              <a:ext uri="{FF2B5EF4-FFF2-40B4-BE49-F238E27FC236}">
                <a16:creationId xmlns:a16="http://schemas.microsoft.com/office/drawing/2014/main" id="{4A28DE70-8594-4BC1-83E5-1D0F42635488}"/>
              </a:ext>
            </a:extLst>
          </p:cNvPr>
          <p:cNvSpPr txBox="1"/>
          <p:nvPr/>
        </p:nvSpPr>
        <p:spPr>
          <a:xfrm>
            <a:off x="1093418" y="5466199"/>
            <a:ext cx="1021433" cy="276999"/>
          </a:xfrm>
          <a:prstGeom prst="rect">
            <a:avLst/>
          </a:prstGeom>
          <a:noFill/>
        </p:spPr>
        <p:txBody>
          <a:bodyPr wrap="none" rtlCol="0">
            <a:spAutoFit/>
          </a:bodyPr>
          <a:lstStyle/>
          <a:p>
            <a:pPr rtl="0">
              <a:spcBef>
                <a:spcPts val="0"/>
              </a:spcBef>
              <a:spcAft>
                <a:spcPts val="0"/>
              </a:spcAft>
            </a:pPr>
            <a:r>
              <a:rPr lang="en-US" sz="1200" i="0" u="none" strike="noStrike" dirty="0">
                <a:solidFill>
                  <a:srgbClr val="FF0000"/>
                </a:solidFill>
                <a:effectLst/>
                <a:ea typeface="Roboto" pitchFamily="2" charset="0"/>
                <a:cs typeface="Poppins" panose="00000500000000000000" pitchFamily="50" charset="0"/>
              </a:rPr>
              <a:t>@</a:t>
            </a:r>
            <a:r>
              <a:rPr lang="en-US" sz="1200" i="0" u="none" strike="noStrike" dirty="0" err="1">
                <a:solidFill>
                  <a:srgbClr val="FF0000"/>
                </a:solidFill>
                <a:effectLst/>
                <a:ea typeface="Roboto" pitchFamily="2" charset="0"/>
                <a:cs typeface="Poppins" panose="00000500000000000000" pitchFamily="50" charset="0"/>
              </a:rPr>
              <a:t>yourname</a:t>
            </a:r>
            <a:endParaRPr lang="en-US" sz="1200" i="0" u="none" strike="noStrike" dirty="0">
              <a:solidFill>
                <a:srgbClr val="FF0000"/>
              </a:solidFill>
              <a:effectLst/>
              <a:ea typeface="Roboto" pitchFamily="2" charset="0"/>
              <a:cs typeface="Poppins" panose="00000500000000000000" pitchFamily="50" charset="0"/>
            </a:endParaRPr>
          </a:p>
        </p:txBody>
      </p:sp>
      <p:sp>
        <p:nvSpPr>
          <p:cNvPr id="44" name="TextBox 43">
            <a:extLst>
              <a:ext uri="{FF2B5EF4-FFF2-40B4-BE49-F238E27FC236}">
                <a16:creationId xmlns:a16="http://schemas.microsoft.com/office/drawing/2014/main" id="{D4EC2826-AD5E-4A82-ABE8-72918E6C987F}"/>
              </a:ext>
            </a:extLst>
          </p:cNvPr>
          <p:cNvSpPr txBox="1"/>
          <p:nvPr/>
        </p:nvSpPr>
        <p:spPr>
          <a:xfrm>
            <a:off x="1098498" y="5895514"/>
            <a:ext cx="1999073" cy="276999"/>
          </a:xfrm>
          <a:prstGeom prst="rect">
            <a:avLst/>
          </a:prstGeom>
          <a:noFill/>
        </p:spPr>
        <p:txBody>
          <a:bodyPr wrap="none" rtlCol="0">
            <a:spAutoFit/>
          </a:bodyPr>
          <a:lstStyle/>
          <a:p>
            <a:pPr rtl="0">
              <a:spcBef>
                <a:spcPts val="0"/>
              </a:spcBef>
              <a:spcAft>
                <a:spcPts val="0"/>
              </a:spcAft>
            </a:pPr>
            <a:r>
              <a:rPr lang="en-US" sz="1200" i="0" u="none" strike="noStrike" dirty="0" err="1">
                <a:solidFill>
                  <a:srgbClr val="FF0000"/>
                </a:solidFill>
                <a:effectLst/>
                <a:ea typeface="Roboto" pitchFamily="2" charset="0"/>
                <a:cs typeface="Poppins" panose="00000500000000000000" pitchFamily="50" charset="0"/>
              </a:rPr>
              <a:t>yourname@company.com</a:t>
            </a:r>
            <a:endParaRPr lang="en-US" sz="1200" i="0" u="none" strike="noStrike" dirty="0">
              <a:solidFill>
                <a:srgbClr val="FF0000"/>
              </a:solidFill>
              <a:effectLst/>
              <a:ea typeface="Roboto" pitchFamily="2" charset="0"/>
              <a:cs typeface="Poppins" panose="00000500000000000000" pitchFamily="50" charset="0"/>
            </a:endParaRPr>
          </a:p>
        </p:txBody>
      </p:sp>
      <p:cxnSp>
        <p:nvCxnSpPr>
          <p:cNvPr id="16" name="Straight Connector 15">
            <a:extLst>
              <a:ext uri="{FF2B5EF4-FFF2-40B4-BE49-F238E27FC236}">
                <a16:creationId xmlns:a16="http://schemas.microsoft.com/office/drawing/2014/main" id="{D57B6453-ACF5-574F-A511-894657B4BDB2}"/>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487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outdoor, sky, house, building&#10;&#10;Description automatically generated">
            <a:extLst>
              <a:ext uri="{FF2B5EF4-FFF2-40B4-BE49-F238E27FC236}">
                <a16:creationId xmlns:a16="http://schemas.microsoft.com/office/drawing/2014/main" id="{DDA6225F-689A-704E-A554-6D1DDA47260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7754" b="7754"/>
          <a:stretch>
            <a:fillRect/>
          </a:stretch>
        </p:blipFill>
        <p:spPr/>
      </p:pic>
      <p:sp>
        <p:nvSpPr>
          <p:cNvPr id="17" name="Title 1">
            <a:extLst>
              <a:ext uri="{FF2B5EF4-FFF2-40B4-BE49-F238E27FC236}">
                <a16:creationId xmlns:a16="http://schemas.microsoft.com/office/drawing/2014/main" id="{89FE47D6-B577-4C7E-9BF8-D80E6C6C8786}"/>
              </a:ext>
            </a:extLst>
          </p:cNvPr>
          <p:cNvSpPr txBox="1">
            <a:spLocks/>
          </p:cNvSpPr>
          <p:nvPr/>
        </p:nvSpPr>
        <p:spPr>
          <a:xfrm>
            <a:off x="1" y="3048179"/>
            <a:ext cx="12191999" cy="761641"/>
          </a:xfrm>
          <a:prstGeom prst="rect">
            <a:avLst/>
          </a:prstGeom>
        </p:spPr>
        <p:txBody>
          <a:bodyPr vert="horz" lIns="91440" tIns="45720" rIns="91440" bIns="45720" rtlCol="0" anchor="ctr">
            <a:normAutofit/>
          </a:bodyPr>
          <a:lstStyle>
            <a:defPPr>
              <a:defRPr lang="id-ID"/>
            </a:defPPr>
            <a:lvl1pPr algn="ctr">
              <a:lnSpc>
                <a:spcPct val="90000"/>
              </a:lnSpc>
              <a:spcBef>
                <a:spcPts val="0"/>
              </a:spcBef>
              <a:buNone/>
              <a:defRPr sz="3200" b="1">
                <a:solidFill>
                  <a:schemeClr val="tx1">
                    <a:lumMod val="85000"/>
                    <a:lumOff val="15000"/>
                  </a:schemeClr>
                </a:solidFill>
                <a:latin typeface="Playfair Display" panose="00000500000000000000" pitchFamily="2" charset="0"/>
                <a:ea typeface="+mj-ea"/>
                <a:cs typeface="Poppins" panose="00000500000000000000" pitchFamily="50" charset="0"/>
              </a:defRPr>
            </a:lvl1pPr>
          </a:lstStyle>
          <a:p>
            <a:r>
              <a:rPr lang="en-US" sz="4400" dirty="0">
                <a:solidFill>
                  <a:schemeClr val="bg1"/>
                </a:solidFill>
                <a:latin typeface="+mj-lt"/>
              </a:rPr>
              <a:t>Thank You</a:t>
            </a:r>
          </a:p>
        </p:txBody>
      </p:sp>
      <p:cxnSp>
        <p:nvCxnSpPr>
          <p:cNvPr id="4" name="Straight Connector 3">
            <a:extLst>
              <a:ext uri="{FF2B5EF4-FFF2-40B4-BE49-F238E27FC236}">
                <a16:creationId xmlns:a16="http://schemas.microsoft.com/office/drawing/2014/main" id="{8BEB81A0-0068-934B-806E-D40E7AC938E6}"/>
              </a:ext>
            </a:extLst>
          </p:cNvPr>
          <p:cNvCxnSpPr>
            <a:cxnSpLocks/>
          </p:cNvCxnSpPr>
          <p:nvPr/>
        </p:nvCxnSpPr>
        <p:spPr>
          <a:xfrm flipH="1">
            <a:off x="359728" y="0"/>
            <a:ext cx="0" cy="173206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137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posing for a photo&#10;&#10;Description automatically generated">
            <a:extLst>
              <a:ext uri="{FF2B5EF4-FFF2-40B4-BE49-F238E27FC236}">
                <a16:creationId xmlns:a16="http://schemas.microsoft.com/office/drawing/2014/main" id="{221D477E-418E-3D46-B076-B6F8A68BD604}"/>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0370" r="20370"/>
          <a:stretch>
            <a:fillRect/>
          </a:stretch>
        </p:blipFill>
        <p:spPr>
          <a:xfrm>
            <a:off x="6096000" y="0"/>
            <a:ext cx="6096000" cy="6858000"/>
          </a:xfrm>
        </p:spPr>
      </p:pic>
      <p:sp>
        <p:nvSpPr>
          <p:cNvPr id="17" name="Title 1">
            <a:extLst>
              <a:ext uri="{FF2B5EF4-FFF2-40B4-BE49-F238E27FC236}">
                <a16:creationId xmlns:a16="http://schemas.microsoft.com/office/drawing/2014/main" id="{5A8BC6E0-38B2-40F0-9360-9D5260F2811E}"/>
              </a:ext>
            </a:extLst>
          </p:cNvPr>
          <p:cNvSpPr txBox="1">
            <a:spLocks/>
          </p:cNvSpPr>
          <p:nvPr/>
        </p:nvSpPr>
        <p:spPr>
          <a:xfrm>
            <a:off x="825196" y="1759845"/>
            <a:ext cx="3729469" cy="1388580"/>
          </a:xfrm>
          <a:prstGeom prst="rect">
            <a:avLst/>
          </a:prstGeom>
        </p:spPr>
        <p:txBody>
          <a:bodyPr vert="horz" lIns="91440" tIns="45720" rIns="91440" bIns="45720" rtlCol="0" anchor="ctr">
            <a:normAutofit/>
          </a:bodyPr>
          <a:lstStyle>
            <a:defPPr>
              <a:defRPr lang="id-ID"/>
            </a:defPPr>
            <a:lvl1pPr algn="ctr">
              <a:lnSpc>
                <a:spcPct val="90000"/>
              </a:lnSpc>
              <a:spcBef>
                <a:spcPts val="0"/>
              </a:spcBef>
              <a:buNone/>
              <a:defRPr sz="3200" b="1">
                <a:solidFill>
                  <a:schemeClr val="tx1">
                    <a:lumMod val="85000"/>
                    <a:lumOff val="15000"/>
                  </a:schemeClr>
                </a:solidFill>
                <a:latin typeface="Playfair Display" panose="00000500000000000000" pitchFamily="2" charset="0"/>
                <a:ea typeface="+mj-ea"/>
                <a:cs typeface="Poppins" panose="00000500000000000000" pitchFamily="50" charset="0"/>
              </a:defRPr>
            </a:lvl1pPr>
          </a:lstStyle>
          <a:p>
            <a:pPr algn="l"/>
            <a:r>
              <a:rPr lang="en-US" sz="4400" dirty="0">
                <a:solidFill>
                  <a:schemeClr val="bg2">
                    <a:lumMod val="25000"/>
                  </a:schemeClr>
                </a:solidFill>
                <a:latin typeface="+mj-lt"/>
              </a:rPr>
              <a:t>Company Overview</a:t>
            </a:r>
          </a:p>
        </p:txBody>
      </p:sp>
      <p:grpSp>
        <p:nvGrpSpPr>
          <p:cNvPr id="2" name="Group 1">
            <a:extLst>
              <a:ext uri="{FF2B5EF4-FFF2-40B4-BE49-F238E27FC236}">
                <a16:creationId xmlns:a16="http://schemas.microsoft.com/office/drawing/2014/main" id="{F392A0D5-1354-3840-A990-C319F515FAA8}"/>
              </a:ext>
            </a:extLst>
          </p:cNvPr>
          <p:cNvGrpSpPr/>
          <p:nvPr/>
        </p:nvGrpSpPr>
        <p:grpSpPr>
          <a:xfrm>
            <a:off x="7660640" y="1905266"/>
            <a:ext cx="2317072" cy="4238703"/>
            <a:chOff x="9251041" y="2143047"/>
            <a:chExt cx="2317072" cy="4238703"/>
          </a:xfrm>
        </p:grpSpPr>
        <p:sp>
          <p:nvSpPr>
            <p:cNvPr id="13" name="Rectangle 12">
              <a:extLst>
                <a:ext uri="{FF2B5EF4-FFF2-40B4-BE49-F238E27FC236}">
                  <a16:creationId xmlns:a16="http://schemas.microsoft.com/office/drawing/2014/main" id="{DDCD3F8C-450F-4E2E-8638-B7F1E4820A92}"/>
                </a:ext>
              </a:extLst>
            </p:cNvPr>
            <p:cNvSpPr/>
            <p:nvPr/>
          </p:nvSpPr>
          <p:spPr>
            <a:xfrm>
              <a:off x="9251041" y="3627647"/>
              <a:ext cx="2317072" cy="12695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a:extLst>
                <a:ext uri="{FF2B5EF4-FFF2-40B4-BE49-F238E27FC236}">
                  <a16:creationId xmlns:a16="http://schemas.microsoft.com/office/drawing/2014/main" id="{27D865E4-8249-41D3-BEF8-CB4F03ACB873}"/>
                </a:ext>
              </a:extLst>
            </p:cNvPr>
            <p:cNvSpPr/>
            <p:nvPr/>
          </p:nvSpPr>
          <p:spPr>
            <a:xfrm>
              <a:off x="9251041" y="5112247"/>
              <a:ext cx="2317072" cy="12695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a:extLst>
                <a:ext uri="{FF2B5EF4-FFF2-40B4-BE49-F238E27FC236}">
                  <a16:creationId xmlns:a16="http://schemas.microsoft.com/office/drawing/2014/main" id="{E4E9E49D-AE1A-4180-A2D3-409D2101544B}"/>
                </a:ext>
              </a:extLst>
            </p:cNvPr>
            <p:cNvSpPr/>
            <p:nvPr/>
          </p:nvSpPr>
          <p:spPr>
            <a:xfrm>
              <a:off x="9251041" y="2143047"/>
              <a:ext cx="2317072" cy="12695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TextBox 19">
              <a:extLst>
                <a:ext uri="{FF2B5EF4-FFF2-40B4-BE49-F238E27FC236}">
                  <a16:creationId xmlns:a16="http://schemas.microsoft.com/office/drawing/2014/main" id="{31E4DD27-A5C3-481B-8CE7-00A662EBDB4C}"/>
                </a:ext>
              </a:extLst>
            </p:cNvPr>
            <p:cNvSpPr txBox="1"/>
            <p:nvPr/>
          </p:nvSpPr>
          <p:spPr>
            <a:xfrm>
              <a:off x="9509577" y="2311895"/>
              <a:ext cx="1800000" cy="584775"/>
            </a:xfrm>
            <a:prstGeom prst="rect">
              <a:avLst/>
            </a:prstGeom>
            <a:noFill/>
          </p:spPr>
          <p:txBody>
            <a:bodyPr wrap="square" rtlCol="0">
              <a:spAutoFit/>
            </a:bodyPr>
            <a:lstStyle/>
            <a:p>
              <a:pPr algn="ctr">
                <a:spcBef>
                  <a:spcPts val="0"/>
                </a:spcBef>
              </a:pPr>
              <a:r>
                <a:rPr lang="en-US" sz="3200" b="1" dirty="0">
                  <a:solidFill>
                    <a:schemeClr val="bg2">
                      <a:lumMod val="25000"/>
                    </a:schemeClr>
                  </a:solidFill>
                  <a:latin typeface="+mj-lt"/>
                  <a:ea typeface="Roboto" pitchFamily="2" charset="0"/>
                  <a:cs typeface="Poppins" panose="00000500000000000000" pitchFamily="50" charset="0"/>
                </a:rPr>
                <a:t>0000</a:t>
              </a:r>
            </a:p>
          </p:txBody>
        </p:sp>
        <p:sp>
          <p:nvSpPr>
            <p:cNvPr id="21" name="TextBox 20">
              <a:extLst>
                <a:ext uri="{FF2B5EF4-FFF2-40B4-BE49-F238E27FC236}">
                  <a16:creationId xmlns:a16="http://schemas.microsoft.com/office/drawing/2014/main" id="{EB5112BD-29F7-4FB2-81E7-558B8062DC3C}"/>
                </a:ext>
              </a:extLst>
            </p:cNvPr>
            <p:cNvSpPr txBox="1"/>
            <p:nvPr/>
          </p:nvSpPr>
          <p:spPr>
            <a:xfrm>
              <a:off x="9509577" y="2853660"/>
              <a:ext cx="1800000" cy="461665"/>
            </a:xfrm>
            <a:prstGeom prst="rect">
              <a:avLst/>
            </a:prstGeom>
            <a:noFill/>
          </p:spPr>
          <p:txBody>
            <a:bodyPr wrap="square" rtlCol="0">
              <a:spAutoFit/>
            </a:bodyPr>
            <a:lstStyle/>
            <a:p>
              <a:pPr algn="ctr"/>
              <a:r>
                <a:rPr lang="en-US" sz="1200" dirty="0">
                  <a:solidFill>
                    <a:schemeClr val="bg2">
                      <a:lumMod val="25000"/>
                    </a:schemeClr>
                  </a:solidFill>
                  <a:ea typeface="Roboto" pitchFamily="2" charset="0"/>
                  <a:cs typeface="Poppins" panose="00000500000000000000" pitchFamily="50" charset="0"/>
                </a:rPr>
                <a:t>Yearly Average Transactions</a:t>
              </a:r>
              <a:endParaRPr lang="en-US" sz="1200" b="0" i="0" u="none" strike="noStrike" dirty="0">
                <a:solidFill>
                  <a:schemeClr val="bg2">
                    <a:lumMod val="25000"/>
                  </a:schemeClr>
                </a:solidFill>
                <a:effectLst/>
                <a:ea typeface="Roboto" pitchFamily="2" charset="0"/>
                <a:cs typeface="Poppins" panose="00000500000000000000" pitchFamily="50" charset="0"/>
              </a:endParaRPr>
            </a:p>
          </p:txBody>
        </p:sp>
        <p:sp>
          <p:nvSpPr>
            <p:cNvPr id="22" name="TextBox 21">
              <a:extLst>
                <a:ext uri="{FF2B5EF4-FFF2-40B4-BE49-F238E27FC236}">
                  <a16:creationId xmlns:a16="http://schemas.microsoft.com/office/drawing/2014/main" id="{BF446949-0AA1-45D4-A0F5-EDA806B02CEF}"/>
                </a:ext>
              </a:extLst>
            </p:cNvPr>
            <p:cNvSpPr txBox="1"/>
            <p:nvPr/>
          </p:nvSpPr>
          <p:spPr>
            <a:xfrm>
              <a:off x="9769017" y="3796496"/>
              <a:ext cx="1281120" cy="584775"/>
            </a:xfrm>
            <a:prstGeom prst="rect">
              <a:avLst/>
            </a:prstGeom>
            <a:noFill/>
          </p:spPr>
          <p:txBody>
            <a:bodyPr wrap="none" rtlCol="0">
              <a:spAutoFit/>
            </a:bodyPr>
            <a:lstStyle/>
            <a:p>
              <a:pPr algn="ctr">
                <a:spcBef>
                  <a:spcPts val="0"/>
                </a:spcBef>
              </a:pPr>
              <a:r>
                <a:rPr lang="en-US" sz="3200" b="1" dirty="0">
                  <a:solidFill>
                    <a:schemeClr val="bg2">
                      <a:lumMod val="25000"/>
                    </a:schemeClr>
                  </a:solidFill>
                  <a:latin typeface="+mj-lt"/>
                  <a:ea typeface="Roboto" pitchFamily="2" charset="0"/>
                  <a:cs typeface="Poppins" panose="00000500000000000000" pitchFamily="50" charset="0"/>
                </a:rPr>
                <a:t>0000</a:t>
              </a:r>
            </a:p>
          </p:txBody>
        </p:sp>
        <p:sp>
          <p:nvSpPr>
            <p:cNvPr id="23" name="TextBox 22">
              <a:extLst>
                <a:ext uri="{FF2B5EF4-FFF2-40B4-BE49-F238E27FC236}">
                  <a16:creationId xmlns:a16="http://schemas.microsoft.com/office/drawing/2014/main" id="{5B058753-6A2A-401F-BF7A-2EFAB21EFCDF}"/>
                </a:ext>
              </a:extLst>
            </p:cNvPr>
            <p:cNvSpPr txBox="1"/>
            <p:nvPr/>
          </p:nvSpPr>
          <p:spPr>
            <a:xfrm>
              <a:off x="9702369" y="4338261"/>
              <a:ext cx="1414426" cy="461665"/>
            </a:xfrm>
            <a:prstGeom prst="rect">
              <a:avLst/>
            </a:prstGeom>
            <a:noFill/>
          </p:spPr>
          <p:txBody>
            <a:bodyPr wrap="none" rtlCol="0">
              <a:spAutoFit/>
            </a:bodyPr>
            <a:lstStyle/>
            <a:p>
              <a:pPr algn="ctr"/>
              <a:r>
                <a:rPr lang="en-US" sz="1200" dirty="0">
                  <a:solidFill>
                    <a:schemeClr val="bg2">
                      <a:lumMod val="25000"/>
                    </a:schemeClr>
                  </a:solidFill>
                  <a:ea typeface="Roboto" pitchFamily="2" charset="0"/>
                  <a:cs typeface="Poppins" panose="00000500000000000000" pitchFamily="50" charset="0"/>
                </a:rPr>
                <a:t>Individual Agents’ </a:t>
              </a:r>
              <a:br>
                <a:rPr lang="en-US" sz="1200" dirty="0">
                  <a:solidFill>
                    <a:schemeClr val="bg2">
                      <a:lumMod val="25000"/>
                    </a:schemeClr>
                  </a:solidFill>
                  <a:ea typeface="Roboto" pitchFamily="2" charset="0"/>
                  <a:cs typeface="Poppins" panose="00000500000000000000" pitchFamily="50" charset="0"/>
                </a:rPr>
              </a:br>
              <a:r>
                <a:rPr lang="en-US" sz="1200" dirty="0">
                  <a:solidFill>
                    <a:schemeClr val="bg2">
                      <a:lumMod val="25000"/>
                    </a:schemeClr>
                  </a:solidFill>
                  <a:ea typeface="Roboto" pitchFamily="2" charset="0"/>
                  <a:cs typeface="Poppins" panose="00000500000000000000" pitchFamily="50" charset="0"/>
                </a:rPr>
                <a:t>Average Earnings</a:t>
              </a:r>
              <a:endParaRPr lang="en-US" sz="1200" b="0" i="0" u="none" strike="noStrike" dirty="0">
                <a:solidFill>
                  <a:schemeClr val="bg2">
                    <a:lumMod val="25000"/>
                  </a:schemeClr>
                </a:solidFill>
                <a:effectLst/>
                <a:ea typeface="Roboto" pitchFamily="2" charset="0"/>
                <a:cs typeface="Poppins" panose="00000500000000000000" pitchFamily="50" charset="0"/>
              </a:endParaRPr>
            </a:p>
          </p:txBody>
        </p:sp>
        <p:sp>
          <p:nvSpPr>
            <p:cNvPr id="24" name="TextBox 23">
              <a:extLst>
                <a:ext uri="{FF2B5EF4-FFF2-40B4-BE49-F238E27FC236}">
                  <a16:creationId xmlns:a16="http://schemas.microsoft.com/office/drawing/2014/main" id="{47AFC3C7-6709-468F-B539-F00B43BA18AD}"/>
                </a:ext>
              </a:extLst>
            </p:cNvPr>
            <p:cNvSpPr txBox="1"/>
            <p:nvPr/>
          </p:nvSpPr>
          <p:spPr>
            <a:xfrm>
              <a:off x="9449795" y="5281097"/>
              <a:ext cx="1919564" cy="461665"/>
            </a:xfrm>
            <a:prstGeom prst="rect">
              <a:avLst/>
            </a:prstGeom>
            <a:noFill/>
          </p:spPr>
          <p:txBody>
            <a:bodyPr wrap="square" rtlCol="0">
              <a:spAutoFit/>
            </a:bodyPr>
            <a:lstStyle/>
            <a:p>
              <a:pPr algn="ctr">
                <a:spcBef>
                  <a:spcPts val="0"/>
                </a:spcBef>
              </a:pPr>
              <a:r>
                <a:rPr lang="en-US" sz="1200" b="1" dirty="0">
                  <a:solidFill>
                    <a:schemeClr val="bg2">
                      <a:lumMod val="25000"/>
                    </a:schemeClr>
                  </a:solidFill>
                  <a:latin typeface="+mj-lt"/>
                  <a:ea typeface="Roboto" pitchFamily="2" charset="0"/>
                  <a:cs typeface="Poppins" panose="00000500000000000000" pitchFamily="50" charset="0"/>
                </a:rPr>
                <a:t>Awards and Qualifications</a:t>
              </a:r>
            </a:p>
          </p:txBody>
        </p:sp>
        <p:sp>
          <p:nvSpPr>
            <p:cNvPr id="25" name="TextBox 24">
              <a:extLst>
                <a:ext uri="{FF2B5EF4-FFF2-40B4-BE49-F238E27FC236}">
                  <a16:creationId xmlns:a16="http://schemas.microsoft.com/office/drawing/2014/main" id="{98AB8253-FD11-40AD-9AF9-DBB5DD98997D}"/>
                </a:ext>
              </a:extLst>
            </p:cNvPr>
            <p:cNvSpPr txBox="1"/>
            <p:nvPr/>
          </p:nvSpPr>
          <p:spPr>
            <a:xfrm>
              <a:off x="9874016" y="5822862"/>
              <a:ext cx="1071127" cy="276999"/>
            </a:xfrm>
            <a:prstGeom prst="rect">
              <a:avLst/>
            </a:prstGeom>
            <a:noFill/>
          </p:spPr>
          <p:txBody>
            <a:bodyPr wrap="none" rtlCol="0">
              <a:spAutoFit/>
            </a:bodyPr>
            <a:lstStyle/>
            <a:p>
              <a:pPr algn="ctr"/>
              <a:r>
                <a:rPr lang="en-US" sz="1200" dirty="0">
                  <a:solidFill>
                    <a:schemeClr val="bg2">
                      <a:lumMod val="25000"/>
                    </a:schemeClr>
                  </a:solidFill>
                  <a:ea typeface="Roboto" pitchFamily="2" charset="0"/>
                  <a:cs typeface="Poppins" panose="00000500000000000000" pitchFamily="50" charset="0"/>
                </a:rPr>
                <a:t>Lorem ipsum</a:t>
              </a:r>
              <a:endParaRPr lang="en-US" sz="1200" b="0" i="0" u="none" strike="noStrike" dirty="0">
                <a:solidFill>
                  <a:schemeClr val="bg2">
                    <a:lumMod val="25000"/>
                  </a:schemeClr>
                </a:solidFill>
                <a:effectLst/>
                <a:ea typeface="Roboto" pitchFamily="2" charset="0"/>
                <a:cs typeface="Poppins" panose="00000500000000000000" pitchFamily="50" charset="0"/>
              </a:endParaRPr>
            </a:p>
          </p:txBody>
        </p:sp>
      </p:grpSp>
      <p:cxnSp>
        <p:nvCxnSpPr>
          <p:cNvPr id="27" name="Straight Connector 26">
            <a:extLst>
              <a:ext uri="{FF2B5EF4-FFF2-40B4-BE49-F238E27FC236}">
                <a16:creationId xmlns:a16="http://schemas.microsoft.com/office/drawing/2014/main" id="{03562975-E591-4107-8037-13877DC47938}"/>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B0E61F1A-6B99-0749-AA19-F6C4BF82F590}"/>
              </a:ext>
            </a:extLst>
          </p:cNvPr>
          <p:cNvGrpSpPr/>
          <p:nvPr/>
        </p:nvGrpSpPr>
        <p:grpSpPr>
          <a:xfrm>
            <a:off x="5140960" y="1895106"/>
            <a:ext cx="2317072" cy="4238703"/>
            <a:chOff x="9251041" y="2143047"/>
            <a:chExt cx="2317072" cy="4238703"/>
          </a:xfrm>
        </p:grpSpPr>
        <p:sp>
          <p:nvSpPr>
            <p:cNvPr id="28" name="Rectangle 27">
              <a:extLst>
                <a:ext uri="{FF2B5EF4-FFF2-40B4-BE49-F238E27FC236}">
                  <a16:creationId xmlns:a16="http://schemas.microsoft.com/office/drawing/2014/main" id="{7B1B969C-A48B-F445-BD2C-C6276AC55D11}"/>
                </a:ext>
              </a:extLst>
            </p:cNvPr>
            <p:cNvSpPr/>
            <p:nvPr/>
          </p:nvSpPr>
          <p:spPr>
            <a:xfrm>
              <a:off x="9251041" y="3627647"/>
              <a:ext cx="2317072" cy="12695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a:extLst>
                <a:ext uri="{FF2B5EF4-FFF2-40B4-BE49-F238E27FC236}">
                  <a16:creationId xmlns:a16="http://schemas.microsoft.com/office/drawing/2014/main" id="{398BE3A8-0007-CE49-BEDE-57FF48798BBF}"/>
                </a:ext>
              </a:extLst>
            </p:cNvPr>
            <p:cNvSpPr/>
            <p:nvPr/>
          </p:nvSpPr>
          <p:spPr>
            <a:xfrm>
              <a:off x="9251041" y="5112247"/>
              <a:ext cx="2317072" cy="12695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Rectangle 29">
              <a:extLst>
                <a:ext uri="{FF2B5EF4-FFF2-40B4-BE49-F238E27FC236}">
                  <a16:creationId xmlns:a16="http://schemas.microsoft.com/office/drawing/2014/main" id="{66570363-B492-AD41-B686-E73CFCE465A1}"/>
                </a:ext>
              </a:extLst>
            </p:cNvPr>
            <p:cNvSpPr/>
            <p:nvPr/>
          </p:nvSpPr>
          <p:spPr>
            <a:xfrm>
              <a:off x="9251041" y="2143047"/>
              <a:ext cx="2317072" cy="12695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a:extLst>
                <a:ext uri="{FF2B5EF4-FFF2-40B4-BE49-F238E27FC236}">
                  <a16:creationId xmlns:a16="http://schemas.microsoft.com/office/drawing/2014/main" id="{44A2D6ED-B335-5947-B149-E6E00B5CE2E4}"/>
                </a:ext>
              </a:extLst>
            </p:cNvPr>
            <p:cNvSpPr txBox="1"/>
            <p:nvPr/>
          </p:nvSpPr>
          <p:spPr>
            <a:xfrm>
              <a:off x="9509577" y="2311895"/>
              <a:ext cx="1800000" cy="584775"/>
            </a:xfrm>
            <a:prstGeom prst="rect">
              <a:avLst/>
            </a:prstGeom>
            <a:noFill/>
          </p:spPr>
          <p:txBody>
            <a:bodyPr wrap="square" rtlCol="0">
              <a:spAutoFit/>
            </a:bodyPr>
            <a:lstStyle/>
            <a:p>
              <a:pPr algn="ctr">
                <a:spcBef>
                  <a:spcPts val="0"/>
                </a:spcBef>
              </a:pPr>
              <a:r>
                <a:rPr lang="en-US" sz="3200" b="1" dirty="0">
                  <a:solidFill>
                    <a:schemeClr val="bg2">
                      <a:lumMod val="25000"/>
                    </a:schemeClr>
                  </a:solidFill>
                  <a:latin typeface="+mj-lt"/>
                  <a:ea typeface="Roboto" pitchFamily="2" charset="0"/>
                  <a:cs typeface="Poppins" panose="00000500000000000000" pitchFamily="50" charset="0"/>
                </a:rPr>
                <a:t>0000</a:t>
              </a:r>
            </a:p>
          </p:txBody>
        </p:sp>
        <p:sp>
          <p:nvSpPr>
            <p:cNvPr id="32" name="TextBox 31">
              <a:extLst>
                <a:ext uri="{FF2B5EF4-FFF2-40B4-BE49-F238E27FC236}">
                  <a16:creationId xmlns:a16="http://schemas.microsoft.com/office/drawing/2014/main" id="{7B9DA68A-57CF-4242-8C95-7603522D8820}"/>
                </a:ext>
              </a:extLst>
            </p:cNvPr>
            <p:cNvSpPr txBox="1"/>
            <p:nvPr/>
          </p:nvSpPr>
          <p:spPr>
            <a:xfrm>
              <a:off x="9509577" y="2853660"/>
              <a:ext cx="1800000" cy="461665"/>
            </a:xfrm>
            <a:prstGeom prst="rect">
              <a:avLst/>
            </a:prstGeom>
            <a:noFill/>
          </p:spPr>
          <p:txBody>
            <a:bodyPr wrap="square" rtlCol="0">
              <a:spAutoFit/>
            </a:bodyPr>
            <a:lstStyle/>
            <a:p>
              <a:pPr algn="ctr"/>
              <a:r>
                <a:rPr lang="en-US" sz="1200" dirty="0">
                  <a:solidFill>
                    <a:schemeClr val="bg2">
                      <a:lumMod val="25000"/>
                    </a:schemeClr>
                  </a:solidFill>
                  <a:ea typeface="Roboto" pitchFamily="2" charset="0"/>
                  <a:cs typeface="Poppins" panose="00000500000000000000" pitchFamily="50" charset="0"/>
                </a:rPr>
                <a:t>Years in Selling and Buying Real Estate</a:t>
              </a:r>
              <a:endParaRPr lang="en-US" sz="1200" b="0" i="0" u="none" strike="noStrike" dirty="0">
                <a:solidFill>
                  <a:schemeClr val="bg2">
                    <a:lumMod val="25000"/>
                  </a:schemeClr>
                </a:solidFill>
                <a:effectLst/>
                <a:ea typeface="Roboto" pitchFamily="2" charset="0"/>
                <a:cs typeface="Poppins" panose="00000500000000000000" pitchFamily="50" charset="0"/>
              </a:endParaRPr>
            </a:p>
          </p:txBody>
        </p:sp>
        <p:sp>
          <p:nvSpPr>
            <p:cNvPr id="33" name="TextBox 32">
              <a:extLst>
                <a:ext uri="{FF2B5EF4-FFF2-40B4-BE49-F238E27FC236}">
                  <a16:creationId xmlns:a16="http://schemas.microsoft.com/office/drawing/2014/main" id="{C898647F-F44B-F146-A793-22FFA6A375F8}"/>
                </a:ext>
              </a:extLst>
            </p:cNvPr>
            <p:cNvSpPr txBox="1"/>
            <p:nvPr/>
          </p:nvSpPr>
          <p:spPr>
            <a:xfrm>
              <a:off x="9769017" y="3796496"/>
              <a:ext cx="1281120" cy="584775"/>
            </a:xfrm>
            <a:prstGeom prst="rect">
              <a:avLst/>
            </a:prstGeom>
            <a:noFill/>
          </p:spPr>
          <p:txBody>
            <a:bodyPr wrap="none" rtlCol="0">
              <a:spAutoFit/>
            </a:bodyPr>
            <a:lstStyle/>
            <a:p>
              <a:pPr algn="ctr">
                <a:spcBef>
                  <a:spcPts val="0"/>
                </a:spcBef>
              </a:pPr>
              <a:r>
                <a:rPr lang="en-US" sz="3200" b="1" dirty="0">
                  <a:solidFill>
                    <a:schemeClr val="bg2">
                      <a:lumMod val="25000"/>
                    </a:schemeClr>
                  </a:solidFill>
                  <a:latin typeface="+mj-lt"/>
                  <a:ea typeface="Roboto" pitchFamily="2" charset="0"/>
                  <a:cs typeface="Poppins" panose="00000500000000000000" pitchFamily="50" charset="0"/>
                </a:rPr>
                <a:t>0000</a:t>
              </a:r>
            </a:p>
          </p:txBody>
        </p:sp>
        <p:sp>
          <p:nvSpPr>
            <p:cNvPr id="34" name="TextBox 33">
              <a:extLst>
                <a:ext uri="{FF2B5EF4-FFF2-40B4-BE49-F238E27FC236}">
                  <a16:creationId xmlns:a16="http://schemas.microsoft.com/office/drawing/2014/main" id="{3B4420A5-2200-E94B-A69E-0ACAAA97D148}"/>
                </a:ext>
              </a:extLst>
            </p:cNvPr>
            <p:cNvSpPr txBox="1"/>
            <p:nvPr/>
          </p:nvSpPr>
          <p:spPr>
            <a:xfrm>
              <a:off x="9547800" y="4338261"/>
              <a:ext cx="1723549" cy="430887"/>
            </a:xfrm>
            <a:prstGeom prst="rect">
              <a:avLst/>
            </a:prstGeom>
            <a:noFill/>
          </p:spPr>
          <p:txBody>
            <a:bodyPr wrap="none" rtlCol="0">
              <a:spAutoFit/>
            </a:bodyPr>
            <a:lstStyle/>
            <a:p>
              <a:pPr algn="ctr"/>
              <a:r>
                <a:rPr lang="en-US" sz="1100" dirty="0">
                  <a:solidFill>
                    <a:schemeClr val="bg2">
                      <a:lumMod val="25000"/>
                    </a:schemeClr>
                  </a:solidFill>
                  <a:ea typeface="Roboto" pitchFamily="2" charset="0"/>
                  <a:cs typeface="Poppins" panose="00000500000000000000" pitchFamily="50" charset="0"/>
                </a:rPr>
                <a:t>Dollars in Sales Volume </a:t>
              </a:r>
            </a:p>
            <a:p>
              <a:pPr algn="ctr"/>
              <a:r>
                <a:rPr lang="en-US" sz="1100" dirty="0">
                  <a:solidFill>
                    <a:schemeClr val="bg2">
                      <a:lumMod val="25000"/>
                    </a:schemeClr>
                  </a:solidFill>
                  <a:ea typeface="Roboto" pitchFamily="2" charset="0"/>
                  <a:cs typeface="Poppins" panose="00000500000000000000" pitchFamily="50" charset="0"/>
                </a:rPr>
                <a:t>for </a:t>
              </a:r>
              <a:r>
                <a:rPr lang="en-US" sz="1100" b="1" dirty="0">
                  <a:solidFill>
                    <a:schemeClr val="bg2">
                      <a:lumMod val="25000"/>
                    </a:schemeClr>
                  </a:solidFill>
                  <a:ea typeface="Roboto" pitchFamily="2" charset="0"/>
                  <a:cs typeface="Poppins" panose="00000500000000000000" pitchFamily="50" charset="0"/>
                </a:rPr>
                <a:t>2022</a:t>
              </a:r>
              <a:endParaRPr lang="en-US" sz="1100" b="0" i="0" u="none" strike="noStrike" dirty="0">
                <a:solidFill>
                  <a:schemeClr val="bg2">
                    <a:lumMod val="25000"/>
                  </a:schemeClr>
                </a:solidFill>
                <a:effectLst/>
                <a:ea typeface="Roboto" pitchFamily="2" charset="0"/>
                <a:cs typeface="Poppins" panose="00000500000000000000" pitchFamily="50" charset="0"/>
              </a:endParaRPr>
            </a:p>
          </p:txBody>
        </p:sp>
        <p:sp>
          <p:nvSpPr>
            <p:cNvPr id="35" name="TextBox 34">
              <a:extLst>
                <a:ext uri="{FF2B5EF4-FFF2-40B4-BE49-F238E27FC236}">
                  <a16:creationId xmlns:a16="http://schemas.microsoft.com/office/drawing/2014/main" id="{73C587FF-D934-9B44-9779-4A8EDB0996CD}"/>
                </a:ext>
              </a:extLst>
            </p:cNvPr>
            <p:cNvSpPr txBox="1"/>
            <p:nvPr/>
          </p:nvSpPr>
          <p:spPr>
            <a:xfrm>
              <a:off x="9769017" y="5281097"/>
              <a:ext cx="1281120" cy="584775"/>
            </a:xfrm>
            <a:prstGeom prst="rect">
              <a:avLst/>
            </a:prstGeom>
            <a:noFill/>
          </p:spPr>
          <p:txBody>
            <a:bodyPr wrap="none" rtlCol="0">
              <a:spAutoFit/>
            </a:bodyPr>
            <a:lstStyle/>
            <a:p>
              <a:pPr algn="ctr">
                <a:spcBef>
                  <a:spcPts val="0"/>
                </a:spcBef>
              </a:pPr>
              <a:r>
                <a:rPr lang="en-US" sz="3200" b="1" dirty="0">
                  <a:solidFill>
                    <a:schemeClr val="bg2">
                      <a:lumMod val="25000"/>
                    </a:schemeClr>
                  </a:solidFill>
                  <a:latin typeface="+mj-lt"/>
                  <a:ea typeface="Roboto" pitchFamily="2" charset="0"/>
                  <a:cs typeface="Poppins" panose="00000500000000000000" pitchFamily="50" charset="0"/>
                </a:rPr>
                <a:t>0000</a:t>
              </a:r>
            </a:p>
          </p:txBody>
        </p:sp>
        <p:sp>
          <p:nvSpPr>
            <p:cNvPr id="36" name="TextBox 35">
              <a:extLst>
                <a:ext uri="{FF2B5EF4-FFF2-40B4-BE49-F238E27FC236}">
                  <a16:creationId xmlns:a16="http://schemas.microsoft.com/office/drawing/2014/main" id="{75B9ACBE-969A-1243-8E49-6D12584D93C7}"/>
                </a:ext>
              </a:extLst>
            </p:cNvPr>
            <p:cNvSpPr txBox="1"/>
            <p:nvPr/>
          </p:nvSpPr>
          <p:spPr>
            <a:xfrm>
              <a:off x="9451783" y="5822862"/>
              <a:ext cx="1915589" cy="276999"/>
            </a:xfrm>
            <a:prstGeom prst="rect">
              <a:avLst/>
            </a:prstGeom>
            <a:noFill/>
          </p:spPr>
          <p:txBody>
            <a:bodyPr wrap="none" rtlCol="0">
              <a:spAutoFit/>
            </a:bodyPr>
            <a:lstStyle/>
            <a:p>
              <a:pPr algn="ctr"/>
              <a:r>
                <a:rPr lang="en-US" sz="1200" dirty="0">
                  <a:solidFill>
                    <a:schemeClr val="bg2">
                      <a:lumMod val="25000"/>
                    </a:schemeClr>
                  </a:solidFill>
                  <a:ea typeface="Roboto" pitchFamily="2" charset="0"/>
                  <a:cs typeface="Poppins" panose="00000500000000000000" pitchFamily="50" charset="0"/>
                </a:rPr>
                <a:t>Teams’ Average Earnings</a:t>
              </a:r>
              <a:endParaRPr lang="en-US" sz="1200" b="0" i="0" u="none" strike="noStrike" dirty="0">
                <a:solidFill>
                  <a:schemeClr val="bg2">
                    <a:lumMod val="25000"/>
                  </a:schemeClr>
                </a:solidFill>
                <a:effectLst/>
                <a:ea typeface="Roboto" pitchFamily="2" charset="0"/>
                <a:cs typeface="Poppins" panose="00000500000000000000" pitchFamily="50" charset="0"/>
              </a:endParaRPr>
            </a:p>
          </p:txBody>
        </p:sp>
      </p:grpSp>
      <p:sp>
        <p:nvSpPr>
          <p:cNvPr id="37" name="Content Placeholder 2">
            <a:extLst>
              <a:ext uri="{FF2B5EF4-FFF2-40B4-BE49-F238E27FC236}">
                <a16:creationId xmlns:a16="http://schemas.microsoft.com/office/drawing/2014/main" id="{57768A92-B8B5-5E46-B18B-7F7E4C9487A5}"/>
              </a:ext>
            </a:extLst>
          </p:cNvPr>
          <p:cNvSpPr txBox="1">
            <a:spLocks/>
          </p:cNvSpPr>
          <p:nvPr/>
        </p:nvSpPr>
        <p:spPr>
          <a:xfrm>
            <a:off x="913808" y="3148425"/>
            <a:ext cx="3643052" cy="2995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Provide a quick overview of your company and your history in the real estate industry here.   Include any areas of specialty, such as catering to first-time home buyers or offering a tech-savvy         selling approach.</a:t>
            </a:r>
          </a:p>
        </p:txBody>
      </p:sp>
      <p:sp>
        <p:nvSpPr>
          <p:cNvPr id="38" name="Content Placeholder 2">
            <a:extLst>
              <a:ext uri="{FF2B5EF4-FFF2-40B4-BE49-F238E27FC236}">
                <a16:creationId xmlns:a16="http://schemas.microsoft.com/office/drawing/2014/main" id="{54599BB8-0585-194C-8B36-FDF995F58B59}"/>
              </a:ext>
            </a:extLst>
          </p:cNvPr>
          <p:cNvSpPr txBox="1">
            <a:spLocks/>
          </p:cNvSpPr>
          <p:nvPr/>
        </p:nvSpPr>
        <p:spPr>
          <a:xfrm>
            <a:off x="933536" y="4883303"/>
            <a:ext cx="2972620" cy="1383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1600" b="1" dirty="0">
                <a:solidFill>
                  <a:srgbClr val="FF0000"/>
                </a:solidFill>
                <a:ea typeface="Roboto" pitchFamily="2" charset="0"/>
                <a:cs typeface="Poppins" panose="00000500000000000000" pitchFamily="50" charset="0"/>
              </a:rPr>
              <a:t>[Your Tagline goes here]</a:t>
            </a:r>
          </a:p>
        </p:txBody>
      </p:sp>
    </p:spTree>
    <p:extLst>
      <p:ext uri="{BB962C8B-B14F-4D97-AF65-F5344CB8AC3E}">
        <p14:creationId xmlns:p14="http://schemas.microsoft.com/office/powerpoint/2010/main" val="2510746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Placeholder 111" descr="A picture containing person, indoor&#10;&#10;Description automatically generated">
            <a:extLst>
              <a:ext uri="{FF2B5EF4-FFF2-40B4-BE49-F238E27FC236}">
                <a16:creationId xmlns:a16="http://schemas.microsoft.com/office/drawing/2014/main" id="{7E463033-7A38-A44D-9E2B-DD39ACF6EAF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313" r="15313"/>
          <a:stretch>
            <a:fillRect/>
          </a:stretch>
        </p:blipFill>
        <p:spPr>
          <a:xfrm>
            <a:off x="9020175" y="0"/>
            <a:ext cx="3171825" cy="6858000"/>
          </a:xfrm>
        </p:spPr>
      </p:pic>
      <p:sp>
        <p:nvSpPr>
          <p:cNvPr id="10" name="Title 1">
            <a:extLst>
              <a:ext uri="{FF2B5EF4-FFF2-40B4-BE49-F238E27FC236}">
                <a16:creationId xmlns:a16="http://schemas.microsoft.com/office/drawing/2014/main" id="{F6E421C9-2844-4AD8-93EE-EF9800B27B34}"/>
              </a:ext>
            </a:extLst>
          </p:cNvPr>
          <p:cNvSpPr txBox="1">
            <a:spLocks/>
          </p:cNvSpPr>
          <p:nvPr/>
        </p:nvSpPr>
        <p:spPr>
          <a:xfrm>
            <a:off x="575192" y="472853"/>
            <a:ext cx="2596634" cy="2792849"/>
          </a:xfrm>
          <a:prstGeom prst="rect">
            <a:avLst/>
          </a:prstGeom>
        </p:spPr>
        <p:txBody>
          <a:bodyPr vert="horz" lIns="91440" tIns="45720" rIns="91440" bIns="45720" rtlCol="0" anchor="ctr">
            <a:norm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pPr>
              <a:lnSpc>
                <a:spcPct val="100000"/>
              </a:lnSpc>
              <a:spcAft>
                <a:spcPts val="100"/>
              </a:spcAft>
            </a:pPr>
            <a:r>
              <a:rPr lang="en-US" sz="4400" dirty="0">
                <a:latin typeface="+mj-lt"/>
              </a:rPr>
              <a:t>Recent </a:t>
            </a:r>
          </a:p>
          <a:p>
            <a:pPr>
              <a:lnSpc>
                <a:spcPct val="100000"/>
              </a:lnSpc>
              <a:spcAft>
                <a:spcPts val="100"/>
              </a:spcAft>
            </a:pPr>
            <a:r>
              <a:rPr lang="en-US" sz="4400" dirty="0">
                <a:latin typeface="+mj-lt"/>
              </a:rPr>
              <a:t>Sales</a:t>
            </a:r>
            <a:endParaRPr lang="id-ID" sz="4400" dirty="0">
              <a:latin typeface="+mj-lt"/>
            </a:endParaRPr>
          </a:p>
        </p:txBody>
      </p:sp>
      <p:cxnSp>
        <p:nvCxnSpPr>
          <p:cNvPr id="114" name="Straight Connector 113">
            <a:extLst>
              <a:ext uri="{FF2B5EF4-FFF2-40B4-BE49-F238E27FC236}">
                <a16:creationId xmlns:a16="http://schemas.microsoft.com/office/drawing/2014/main" id="{EB4C9AF2-D19D-664C-A9AA-8559F65F6260}"/>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C1150F-1940-5B4B-9A66-C069DB947BCE}"/>
              </a:ext>
            </a:extLst>
          </p:cNvPr>
          <p:cNvGrpSpPr/>
          <p:nvPr/>
        </p:nvGrpSpPr>
        <p:grpSpPr>
          <a:xfrm>
            <a:off x="3396716" y="1138129"/>
            <a:ext cx="5632886" cy="1330324"/>
            <a:chOff x="3387289" y="1204116"/>
            <a:chExt cx="5632886" cy="1330324"/>
          </a:xfrm>
        </p:grpSpPr>
        <p:grpSp>
          <p:nvGrpSpPr>
            <p:cNvPr id="9" name="Group 8">
              <a:extLst>
                <a:ext uri="{FF2B5EF4-FFF2-40B4-BE49-F238E27FC236}">
                  <a16:creationId xmlns:a16="http://schemas.microsoft.com/office/drawing/2014/main" id="{777C0F01-193C-884D-839A-DC53DC85793F}"/>
                </a:ext>
              </a:extLst>
            </p:cNvPr>
            <p:cNvGrpSpPr/>
            <p:nvPr/>
          </p:nvGrpSpPr>
          <p:grpSpPr>
            <a:xfrm>
              <a:off x="5690000" y="1204116"/>
              <a:ext cx="3330175" cy="1330324"/>
              <a:chOff x="6000419" y="844705"/>
              <a:chExt cx="3983370" cy="1330324"/>
            </a:xfrm>
          </p:grpSpPr>
          <p:sp>
            <p:nvSpPr>
              <p:cNvPr id="18" name="Rectangle 17">
                <a:extLst>
                  <a:ext uri="{FF2B5EF4-FFF2-40B4-BE49-F238E27FC236}">
                    <a16:creationId xmlns:a16="http://schemas.microsoft.com/office/drawing/2014/main" id="{DC6E2BE2-5103-DD4B-881C-88D9E69607E1}"/>
                  </a:ext>
                </a:extLst>
              </p:cNvPr>
              <p:cNvSpPr/>
              <p:nvPr/>
            </p:nvSpPr>
            <p:spPr>
              <a:xfrm>
                <a:off x="6000419" y="844705"/>
                <a:ext cx="3983370" cy="13303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0" name="TextBox 19">
                <a:extLst>
                  <a:ext uri="{FF2B5EF4-FFF2-40B4-BE49-F238E27FC236}">
                    <a16:creationId xmlns:a16="http://schemas.microsoft.com/office/drawing/2014/main" id="{8F58805D-307D-DC4C-852F-1AE01C0B1AE1}"/>
                  </a:ext>
                </a:extLst>
              </p:cNvPr>
              <p:cNvSpPr txBox="1"/>
              <p:nvPr/>
            </p:nvSpPr>
            <p:spPr>
              <a:xfrm>
                <a:off x="6086387" y="934485"/>
                <a:ext cx="1800000" cy="1150764"/>
              </a:xfrm>
              <a:prstGeom prst="rect">
                <a:avLst/>
              </a:prstGeom>
              <a:noFill/>
            </p:spPr>
            <p:txBody>
              <a:bodyPr wrap="square" rtlCol="0">
                <a:spAutoFit/>
              </a:bodyPr>
              <a:lstStyle/>
              <a:p>
                <a:pPr>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Square Feet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Bedrooms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Bathrooms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Sold</a:t>
                </a:r>
                <a:endParaRPr lang="en-US" sz="1200" b="0" i="0" u="none" strike="noStrike" dirty="0">
                  <a:solidFill>
                    <a:schemeClr val="bg2">
                      <a:lumMod val="25000"/>
                    </a:schemeClr>
                  </a:solidFill>
                  <a:effectLst/>
                  <a:ea typeface="Roboto" pitchFamily="2" charset="0"/>
                  <a:cs typeface="Poppins" panose="00000500000000000000" pitchFamily="50" charset="0"/>
                </a:endParaRPr>
              </a:p>
            </p:txBody>
          </p:sp>
        </p:grpSp>
        <p:pic>
          <p:nvPicPr>
            <p:cNvPr id="17" name="Picture Placeholder 19">
              <a:extLst>
                <a:ext uri="{FF2B5EF4-FFF2-40B4-BE49-F238E27FC236}">
                  <a16:creationId xmlns:a16="http://schemas.microsoft.com/office/drawing/2014/main" id="{7BF19182-261D-E549-B84E-0823A95BAAA7}"/>
                </a:ext>
              </a:extLst>
            </p:cNvPr>
            <p:cNvPicPr>
              <a:picLocks noChangeAspect="1"/>
            </p:cNvPicPr>
            <p:nvPr/>
          </p:nvPicPr>
          <p:blipFill>
            <a:blip r:embed="rId3">
              <a:extLst>
                <a:ext uri="{28A0092B-C50C-407E-A947-70E740481C1C}">
                  <a14:useLocalDpi xmlns:a14="http://schemas.microsoft.com/office/drawing/2010/main" val="0"/>
                </a:ext>
              </a:extLst>
            </a:blip>
            <a:srcRect t="2266" b="2266"/>
            <a:stretch/>
          </p:blipFill>
          <p:spPr>
            <a:xfrm>
              <a:off x="3387289" y="1204116"/>
              <a:ext cx="2087646" cy="1330324"/>
            </a:xfrm>
            <a:custGeom>
              <a:avLst/>
              <a:gdLst>
                <a:gd name="connsiteX0" fmla="*/ 0 w 2208212"/>
                <a:gd name="connsiteY0" fmla="*/ 0 h 6858000"/>
                <a:gd name="connsiteX1" fmla="*/ 2208212 w 2208212"/>
                <a:gd name="connsiteY1" fmla="*/ 0 h 6858000"/>
                <a:gd name="connsiteX2" fmla="*/ 2208212 w 2208212"/>
                <a:gd name="connsiteY2" fmla="*/ 6858000 h 6858000"/>
                <a:gd name="connsiteX3" fmla="*/ 0 w 22082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208212" h="6858000">
                  <a:moveTo>
                    <a:pt x="0" y="0"/>
                  </a:moveTo>
                  <a:lnTo>
                    <a:pt x="2208212" y="0"/>
                  </a:lnTo>
                  <a:lnTo>
                    <a:pt x="2208212" y="6858000"/>
                  </a:lnTo>
                  <a:lnTo>
                    <a:pt x="0" y="6858000"/>
                  </a:lnTo>
                  <a:close/>
                </a:path>
              </a:pathLst>
            </a:custGeom>
            <a:noFill/>
          </p:spPr>
        </p:pic>
      </p:grpSp>
      <p:grpSp>
        <p:nvGrpSpPr>
          <p:cNvPr id="35" name="Group 34">
            <a:extLst>
              <a:ext uri="{FF2B5EF4-FFF2-40B4-BE49-F238E27FC236}">
                <a16:creationId xmlns:a16="http://schemas.microsoft.com/office/drawing/2014/main" id="{4D898740-C4AE-D241-9621-2C02C7272FC4}"/>
              </a:ext>
            </a:extLst>
          </p:cNvPr>
          <p:cNvGrpSpPr/>
          <p:nvPr/>
        </p:nvGrpSpPr>
        <p:grpSpPr>
          <a:xfrm>
            <a:off x="3396716" y="2552150"/>
            <a:ext cx="5632886" cy="1330324"/>
            <a:chOff x="3387289" y="1204116"/>
            <a:chExt cx="5632886" cy="1330324"/>
          </a:xfrm>
        </p:grpSpPr>
        <p:grpSp>
          <p:nvGrpSpPr>
            <p:cNvPr id="36" name="Group 35">
              <a:extLst>
                <a:ext uri="{FF2B5EF4-FFF2-40B4-BE49-F238E27FC236}">
                  <a16:creationId xmlns:a16="http://schemas.microsoft.com/office/drawing/2014/main" id="{C27A4B0B-3411-7E4E-92A1-4E01F4AEEBBD}"/>
                </a:ext>
              </a:extLst>
            </p:cNvPr>
            <p:cNvGrpSpPr/>
            <p:nvPr/>
          </p:nvGrpSpPr>
          <p:grpSpPr>
            <a:xfrm>
              <a:off x="5690000" y="1204116"/>
              <a:ext cx="3330175" cy="1330324"/>
              <a:chOff x="6000419" y="844705"/>
              <a:chExt cx="3983370" cy="1330324"/>
            </a:xfrm>
          </p:grpSpPr>
          <p:sp>
            <p:nvSpPr>
              <p:cNvPr id="38" name="Rectangle 37">
                <a:extLst>
                  <a:ext uri="{FF2B5EF4-FFF2-40B4-BE49-F238E27FC236}">
                    <a16:creationId xmlns:a16="http://schemas.microsoft.com/office/drawing/2014/main" id="{8F230524-73A7-7A45-9788-8F71ABE05C23}"/>
                  </a:ext>
                </a:extLst>
              </p:cNvPr>
              <p:cNvSpPr/>
              <p:nvPr/>
            </p:nvSpPr>
            <p:spPr>
              <a:xfrm>
                <a:off x="6000419" y="844705"/>
                <a:ext cx="3983370" cy="13303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9" name="TextBox 38">
                <a:extLst>
                  <a:ext uri="{FF2B5EF4-FFF2-40B4-BE49-F238E27FC236}">
                    <a16:creationId xmlns:a16="http://schemas.microsoft.com/office/drawing/2014/main" id="{5F63FEB1-DC09-6A45-8771-061755526BEA}"/>
                  </a:ext>
                </a:extLst>
              </p:cNvPr>
              <p:cNvSpPr txBox="1"/>
              <p:nvPr/>
            </p:nvSpPr>
            <p:spPr>
              <a:xfrm>
                <a:off x="6086387" y="934485"/>
                <a:ext cx="1800000" cy="1150764"/>
              </a:xfrm>
              <a:prstGeom prst="rect">
                <a:avLst/>
              </a:prstGeom>
              <a:noFill/>
            </p:spPr>
            <p:txBody>
              <a:bodyPr wrap="square" rtlCol="0">
                <a:spAutoFit/>
              </a:bodyPr>
              <a:lstStyle/>
              <a:p>
                <a:pPr>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Square Feet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Bedrooms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Bathrooms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Sold</a:t>
                </a:r>
                <a:endParaRPr lang="en-US" sz="1200" b="0" i="0" u="none" strike="noStrike" dirty="0">
                  <a:solidFill>
                    <a:schemeClr val="bg2">
                      <a:lumMod val="25000"/>
                    </a:schemeClr>
                  </a:solidFill>
                  <a:effectLst/>
                  <a:ea typeface="Roboto" pitchFamily="2" charset="0"/>
                  <a:cs typeface="Poppins" panose="00000500000000000000" pitchFamily="50" charset="0"/>
                </a:endParaRPr>
              </a:p>
            </p:txBody>
          </p:sp>
        </p:grpSp>
        <p:pic>
          <p:nvPicPr>
            <p:cNvPr id="37" name="Picture Placeholder 19">
              <a:extLst>
                <a:ext uri="{FF2B5EF4-FFF2-40B4-BE49-F238E27FC236}">
                  <a16:creationId xmlns:a16="http://schemas.microsoft.com/office/drawing/2014/main" id="{866F99DD-3BDE-A34E-9E01-437EB5396244}"/>
                </a:ext>
              </a:extLst>
            </p:cNvPr>
            <p:cNvPicPr>
              <a:picLocks noChangeAspect="1"/>
            </p:cNvPicPr>
            <p:nvPr/>
          </p:nvPicPr>
          <p:blipFill>
            <a:blip r:embed="rId4">
              <a:extLst>
                <a:ext uri="{28A0092B-C50C-407E-A947-70E740481C1C}">
                  <a14:useLocalDpi xmlns:a14="http://schemas.microsoft.com/office/drawing/2010/main" val="0"/>
                </a:ext>
              </a:extLst>
            </a:blip>
            <a:srcRect t="569" b="569"/>
            <a:stretch/>
          </p:blipFill>
          <p:spPr>
            <a:xfrm>
              <a:off x="3387289" y="1204116"/>
              <a:ext cx="2087646" cy="1330324"/>
            </a:xfrm>
            <a:custGeom>
              <a:avLst/>
              <a:gdLst>
                <a:gd name="connsiteX0" fmla="*/ 0 w 2208212"/>
                <a:gd name="connsiteY0" fmla="*/ 0 h 6858000"/>
                <a:gd name="connsiteX1" fmla="*/ 2208212 w 2208212"/>
                <a:gd name="connsiteY1" fmla="*/ 0 h 6858000"/>
                <a:gd name="connsiteX2" fmla="*/ 2208212 w 2208212"/>
                <a:gd name="connsiteY2" fmla="*/ 6858000 h 6858000"/>
                <a:gd name="connsiteX3" fmla="*/ 0 w 22082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208212" h="6858000">
                  <a:moveTo>
                    <a:pt x="0" y="0"/>
                  </a:moveTo>
                  <a:lnTo>
                    <a:pt x="2208212" y="0"/>
                  </a:lnTo>
                  <a:lnTo>
                    <a:pt x="2208212" y="6858000"/>
                  </a:lnTo>
                  <a:lnTo>
                    <a:pt x="0" y="6858000"/>
                  </a:lnTo>
                  <a:close/>
                </a:path>
              </a:pathLst>
            </a:custGeom>
            <a:noFill/>
          </p:spPr>
        </p:pic>
      </p:grpSp>
      <p:grpSp>
        <p:nvGrpSpPr>
          <p:cNvPr id="40" name="Group 39">
            <a:extLst>
              <a:ext uri="{FF2B5EF4-FFF2-40B4-BE49-F238E27FC236}">
                <a16:creationId xmlns:a16="http://schemas.microsoft.com/office/drawing/2014/main" id="{FD6BF28A-F9B9-B946-BC5C-AAD470E42216}"/>
              </a:ext>
            </a:extLst>
          </p:cNvPr>
          <p:cNvGrpSpPr/>
          <p:nvPr/>
        </p:nvGrpSpPr>
        <p:grpSpPr>
          <a:xfrm>
            <a:off x="3396716" y="3966171"/>
            <a:ext cx="5632886" cy="1330324"/>
            <a:chOff x="3387289" y="1204116"/>
            <a:chExt cx="5632886" cy="1330324"/>
          </a:xfrm>
        </p:grpSpPr>
        <p:grpSp>
          <p:nvGrpSpPr>
            <p:cNvPr id="41" name="Group 40">
              <a:extLst>
                <a:ext uri="{FF2B5EF4-FFF2-40B4-BE49-F238E27FC236}">
                  <a16:creationId xmlns:a16="http://schemas.microsoft.com/office/drawing/2014/main" id="{26C2503B-52B7-8F44-AE8E-608E487E9848}"/>
                </a:ext>
              </a:extLst>
            </p:cNvPr>
            <p:cNvGrpSpPr/>
            <p:nvPr/>
          </p:nvGrpSpPr>
          <p:grpSpPr>
            <a:xfrm>
              <a:off x="5690000" y="1204116"/>
              <a:ext cx="3330175" cy="1330324"/>
              <a:chOff x="6000419" y="844705"/>
              <a:chExt cx="3983370" cy="1330324"/>
            </a:xfrm>
          </p:grpSpPr>
          <p:sp>
            <p:nvSpPr>
              <p:cNvPr id="43" name="Rectangle 42">
                <a:extLst>
                  <a:ext uri="{FF2B5EF4-FFF2-40B4-BE49-F238E27FC236}">
                    <a16:creationId xmlns:a16="http://schemas.microsoft.com/office/drawing/2014/main" id="{F09C9964-73AF-1549-A26B-D9D672CF37A0}"/>
                  </a:ext>
                </a:extLst>
              </p:cNvPr>
              <p:cNvSpPr/>
              <p:nvPr/>
            </p:nvSpPr>
            <p:spPr>
              <a:xfrm>
                <a:off x="6000419" y="844705"/>
                <a:ext cx="3983370" cy="13303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4" name="TextBox 43">
                <a:extLst>
                  <a:ext uri="{FF2B5EF4-FFF2-40B4-BE49-F238E27FC236}">
                    <a16:creationId xmlns:a16="http://schemas.microsoft.com/office/drawing/2014/main" id="{C61185E5-B00B-AA42-825B-010EEA5B47BE}"/>
                  </a:ext>
                </a:extLst>
              </p:cNvPr>
              <p:cNvSpPr txBox="1"/>
              <p:nvPr/>
            </p:nvSpPr>
            <p:spPr>
              <a:xfrm>
                <a:off x="6086387" y="934485"/>
                <a:ext cx="1800000" cy="1150764"/>
              </a:xfrm>
              <a:prstGeom prst="rect">
                <a:avLst/>
              </a:prstGeom>
              <a:noFill/>
            </p:spPr>
            <p:txBody>
              <a:bodyPr wrap="square" rtlCol="0">
                <a:spAutoFit/>
              </a:bodyPr>
              <a:lstStyle/>
              <a:p>
                <a:pPr>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Square Feet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Bedrooms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Bathrooms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Sold</a:t>
                </a:r>
                <a:endParaRPr lang="en-US" sz="1200" b="0" i="0" u="none" strike="noStrike" dirty="0">
                  <a:solidFill>
                    <a:schemeClr val="bg2">
                      <a:lumMod val="25000"/>
                    </a:schemeClr>
                  </a:solidFill>
                  <a:effectLst/>
                  <a:ea typeface="Roboto" pitchFamily="2" charset="0"/>
                  <a:cs typeface="Poppins" panose="00000500000000000000" pitchFamily="50" charset="0"/>
                </a:endParaRPr>
              </a:p>
            </p:txBody>
          </p:sp>
        </p:grpSp>
        <p:pic>
          <p:nvPicPr>
            <p:cNvPr id="42" name="Picture Placeholder 19">
              <a:extLst>
                <a:ext uri="{FF2B5EF4-FFF2-40B4-BE49-F238E27FC236}">
                  <a16:creationId xmlns:a16="http://schemas.microsoft.com/office/drawing/2014/main" id="{8344F682-9C0F-A24E-8965-709B7885CB64}"/>
                </a:ext>
              </a:extLst>
            </p:cNvPr>
            <p:cNvPicPr>
              <a:picLocks noChangeAspect="1"/>
            </p:cNvPicPr>
            <p:nvPr/>
          </p:nvPicPr>
          <p:blipFill>
            <a:blip r:embed="rId5">
              <a:extLst>
                <a:ext uri="{28A0092B-C50C-407E-A947-70E740481C1C}">
                  <a14:useLocalDpi xmlns:a14="http://schemas.microsoft.com/office/drawing/2010/main" val="0"/>
                </a:ext>
              </a:extLst>
            </a:blip>
            <a:srcRect t="18138" b="18138"/>
            <a:stretch/>
          </p:blipFill>
          <p:spPr>
            <a:xfrm>
              <a:off x="3387289" y="1204116"/>
              <a:ext cx="2087646" cy="1330324"/>
            </a:xfrm>
            <a:custGeom>
              <a:avLst/>
              <a:gdLst>
                <a:gd name="connsiteX0" fmla="*/ 0 w 2208212"/>
                <a:gd name="connsiteY0" fmla="*/ 0 h 6858000"/>
                <a:gd name="connsiteX1" fmla="*/ 2208212 w 2208212"/>
                <a:gd name="connsiteY1" fmla="*/ 0 h 6858000"/>
                <a:gd name="connsiteX2" fmla="*/ 2208212 w 2208212"/>
                <a:gd name="connsiteY2" fmla="*/ 6858000 h 6858000"/>
                <a:gd name="connsiteX3" fmla="*/ 0 w 22082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208212" h="6858000">
                  <a:moveTo>
                    <a:pt x="0" y="0"/>
                  </a:moveTo>
                  <a:lnTo>
                    <a:pt x="2208212" y="0"/>
                  </a:lnTo>
                  <a:lnTo>
                    <a:pt x="2208212" y="6858000"/>
                  </a:lnTo>
                  <a:lnTo>
                    <a:pt x="0" y="6858000"/>
                  </a:lnTo>
                  <a:close/>
                </a:path>
              </a:pathLst>
            </a:custGeom>
            <a:noFill/>
          </p:spPr>
        </p:pic>
      </p:grpSp>
      <p:grpSp>
        <p:nvGrpSpPr>
          <p:cNvPr id="45" name="Group 44">
            <a:extLst>
              <a:ext uri="{FF2B5EF4-FFF2-40B4-BE49-F238E27FC236}">
                <a16:creationId xmlns:a16="http://schemas.microsoft.com/office/drawing/2014/main" id="{0BF6CAF5-26CC-A843-B128-566FA3A1091E}"/>
              </a:ext>
            </a:extLst>
          </p:cNvPr>
          <p:cNvGrpSpPr/>
          <p:nvPr/>
        </p:nvGrpSpPr>
        <p:grpSpPr>
          <a:xfrm>
            <a:off x="3387289" y="5380191"/>
            <a:ext cx="5632886" cy="1330324"/>
            <a:chOff x="3387289" y="1204116"/>
            <a:chExt cx="5632886" cy="1330324"/>
          </a:xfrm>
        </p:grpSpPr>
        <p:grpSp>
          <p:nvGrpSpPr>
            <p:cNvPr id="46" name="Group 45">
              <a:extLst>
                <a:ext uri="{FF2B5EF4-FFF2-40B4-BE49-F238E27FC236}">
                  <a16:creationId xmlns:a16="http://schemas.microsoft.com/office/drawing/2014/main" id="{247C18D9-953E-C249-8585-47E0EBF935AE}"/>
                </a:ext>
              </a:extLst>
            </p:cNvPr>
            <p:cNvGrpSpPr/>
            <p:nvPr/>
          </p:nvGrpSpPr>
          <p:grpSpPr>
            <a:xfrm>
              <a:off x="5690000" y="1204116"/>
              <a:ext cx="3330175" cy="1330324"/>
              <a:chOff x="6000419" y="844705"/>
              <a:chExt cx="3983370" cy="1330324"/>
            </a:xfrm>
          </p:grpSpPr>
          <p:sp>
            <p:nvSpPr>
              <p:cNvPr id="48" name="Rectangle 47">
                <a:extLst>
                  <a:ext uri="{FF2B5EF4-FFF2-40B4-BE49-F238E27FC236}">
                    <a16:creationId xmlns:a16="http://schemas.microsoft.com/office/drawing/2014/main" id="{6516DCF7-DC47-7748-9BA0-4151FA7AB6A9}"/>
                  </a:ext>
                </a:extLst>
              </p:cNvPr>
              <p:cNvSpPr/>
              <p:nvPr/>
            </p:nvSpPr>
            <p:spPr>
              <a:xfrm>
                <a:off x="6000419" y="844705"/>
                <a:ext cx="3983370" cy="13303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9" name="TextBox 48">
                <a:extLst>
                  <a:ext uri="{FF2B5EF4-FFF2-40B4-BE49-F238E27FC236}">
                    <a16:creationId xmlns:a16="http://schemas.microsoft.com/office/drawing/2014/main" id="{E9A720F1-170B-7E43-BAF6-8FB4F4048F01}"/>
                  </a:ext>
                </a:extLst>
              </p:cNvPr>
              <p:cNvSpPr txBox="1"/>
              <p:nvPr/>
            </p:nvSpPr>
            <p:spPr>
              <a:xfrm>
                <a:off x="6086387" y="934485"/>
                <a:ext cx="1800000" cy="1150764"/>
              </a:xfrm>
              <a:prstGeom prst="rect">
                <a:avLst/>
              </a:prstGeom>
              <a:noFill/>
            </p:spPr>
            <p:txBody>
              <a:bodyPr wrap="square" rtlCol="0">
                <a:spAutoFit/>
              </a:bodyPr>
              <a:lstStyle/>
              <a:p>
                <a:pPr>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Square Feet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Bedrooms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Bathrooms </a:t>
                </a:r>
              </a:p>
              <a:p>
                <a:pPr>
                  <a:lnSpc>
                    <a:spcPct val="150000"/>
                  </a:lnSpc>
                  <a:spcAft>
                    <a:spcPts val="200"/>
                  </a:spcAft>
                </a:pPr>
                <a:r>
                  <a:rPr lang="en-US" sz="1200" b="1" dirty="0">
                    <a:solidFill>
                      <a:srgbClr val="FF0000"/>
                    </a:solidFill>
                    <a:ea typeface="Roboto" pitchFamily="2" charset="0"/>
                    <a:cs typeface="Poppins" panose="00000500000000000000" pitchFamily="50" charset="0"/>
                  </a:rPr>
                  <a:t>xx</a:t>
                </a:r>
                <a:r>
                  <a:rPr lang="en-US" sz="1200" dirty="0">
                    <a:solidFill>
                      <a:schemeClr val="bg2">
                        <a:lumMod val="25000"/>
                      </a:schemeClr>
                    </a:solidFill>
                    <a:ea typeface="Roboto" pitchFamily="2" charset="0"/>
                    <a:cs typeface="Poppins" panose="00000500000000000000" pitchFamily="50" charset="0"/>
                  </a:rPr>
                  <a:t> Sold</a:t>
                </a:r>
                <a:endParaRPr lang="en-US" sz="1200" b="0" i="0" u="none" strike="noStrike" dirty="0">
                  <a:solidFill>
                    <a:schemeClr val="bg2">
                      <a:lumMod val="25000"/>
                    </a:schemeClr>
                  </a:solidFill>
                  <a:effectLst/>
                  <a:ea typeface="Roboto" pitchFamily="2" charset="0"/>
                  <a:cs typeface="Poppins" panose="00000500000000000000" pitchFamily="50" charset="0"/>
                </a:endParaRPr>
              </a:p>
            </p:txBody>
          </p:sp>
        </p:grpSp>
        <p:pic>
          <p:nvPicPr>
            <p:cNvPr id="47" name="Picture Placeholder 19">
              <a:extLst>
                <a:ext uri="{FF2B5EF4-FFF2-40B4-BE49-F238E27FC236}">
                  <a16:creationId xmlns:a16="http://schemas.microsoft.com/office/drawing/2014/main" id="{AEB50B9F-9D1C-E541-BD1B-AEA81618D61B}"/>
                </a:ext>
              </a:extLst>
            </p:cNvPr>
            <p:cNvPicPr>
              <a:picLocks noChangeAspect="1"/>
            </p:cNvPicPr>
            <p:nvPr/>
          </p:nvPicPr>
          <p:blipFill>
            <a:blip r:embed="rId6">
              <a:extLst>
                <a:ext uri="{28A0092B-C50C-407E-A947-70E740481C1C}">
                  <a14:useLocalDpi xmlns:a14="http://schemas.microsoft.com/office/drawing/2010/main" val="0"/>
                </a:ext>
              </a:extLst>
            </a:blip>
            <a:srcRect t="5496" b="5496"/>
            <a:stretch/>
          </p:blipFill>
          <p:spPr>
            <a:xfrm>
              <a:off x="3387289" y="1204116"/>
              <a:ext cx="2087646" cy="1330324"/>
            </a:xfrm>
            <a:custGeom>
              <a:avLst/>
              <a:gdLst>
                <a:gd name="connsiteX0" fmla="*/ 0 w 2208212"/>
                <a:gd name="connsiteY0" fmla="*/ 0 h 6858000"/>
                <a:gd name="connsiteX1" fmla="*/ 2208212 w 2208212"/>
                <a:gd name="connsiteY1" fmla="*/ 0 h 6858000"/>
                <a:gd name="connsiteX2" fmla="*/ 2208212 w 2208212"/>
                <a:gd name="connsiteY2" fmla="*/ 6858000 h 6858000"/>
                <a:gd name="connsiteX3" fmla="*/ 0 w 22082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208212" h="6858000">
                  <a:moveTo>
                    <a:pt x="0" y="0"/>
                  </a:moveTo>
                  <a:lnTo>
                    <a:pt x="2208212" y="0"/>
                  </a:lnTo>
                  <a:lnTo>
                    <a:pt x="2208212" y="6858000"/>
                  </a:lnTo>
                  <a:lnTo>
                    <a:pt x="0" y="6858000"/>
                  </a:lnTo>
                  <a:close/>
                </a:path>
              </a:pathLst>
            </a:custGeom>
            <a:noFill/>
          </p:spPr>
        </p:pic>
      </p:grpSp>
    </p:spTree>
    <p:extLst>
      <p:ext uri="{BB962C8B-B14F-4D97-AF65-F5344CB8AC3E}">
        <p14:creationId xmlns:p14="http://schemas.microsoft.com/office/powerpoint/2010/main" val="65439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A9D6E4-B4BA-4386-B2BC-60BBE2F8E2A5}"/>
              </a:ext>
            </a:extLst>
          </p:cNvPr>
          <p:cNvSpPr txBox="1">
            <a:spLocks/>
          </p:cNvSpPr>
          <p:nvPr/>
        </p:nvSpPr>
        <p:spPr>
          <a:xfrm>
            <a:off x="818885" y="1042105"/>
            <a:ext cx="3967870" cy="1201648"/>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400" b="0" dirty="0">
                <a:latin typeface="+mj-lt"/>
              </a:rPr>
              <a:t>Our Vision</a:t>
            </a:r>
          </a:p>
        </p:txBody>
      </p:sp>
      <p:sp>
        <p:nvSpPr>
          <p:cNvPr id="6" name="Content Placeholder 2">
            <a:extLst>
              <a:ext uri="{FF2B5EF4-FFF2-40B4-BE49-F238E27FC236}">
                <a16:creationId xmlns:a16="http://schemas.microsoft.com/office/drawing/2014/main" id="{E7B15DD7-037A-4D41-AFED-192DDA04AE55}"/>
              </a:ext>
            </a:extLst>
          </p:cNvPr>
          <p:cNvSpPr txBox="1">
            <a:spLocks/>
          </p:cNvSpPr>
          <p:nvPr/>
        </p:nvSpPr>
        <p:spPr>
          <a:xfrm>
            <a:off x="827871" y="1894884"/>
            <a:ext cx="6368493" cy="1505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Provide a reason for agents to believe in your group. Why did you start your brokerage? What were your founding principles? What are your key differentiators? What do your customers love most about doing business with your team?                                                   How do you build meaningful connections with new prospects?</a:t>
            </a:r>
          </a:p>
        </p:txBody>
      </p:sp>
      <p:pic>
        <p:nvPicPr>
          <p:cNvPr id="4" name="Picture Placeholder 3" descr="A collage of people&#10;&#10;Description automatically generated with medium confidence">
            <a:extLst>
              <a:ext uri="{FF2B5EF4-FFF2-40B4-BE49-F238E27FC236}">
                <a16:creationId xmlns:a16="http://schemas.microsoft.com/office/drawing/2014/main" id="{22120F33-E613-8042-A8E5-26D2AF68D6C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5045" b="5045"/>
          <a:stretch>
            <a:fillRect/>
          </a:stretch>
        </p:blipFill>
        <p:spPr>
          <a:xfrm>
            <a:off x="6743700" y="4105275"/>
            <a:ext cx="5448300" cy="2752725"/>
          </a:xfrm>
        </p:spPr>
      </p:pic>
      <p:sp>
        <p:nvSpPr>
          <p:cNvPr id="13" name="Content Placeholder 2">
            <a:extLst>
              <a:ext uri="{FF2B5EF4-FFF2-40B4-BE49-F238E27FC236}">
                <a16:creationId xmlns:a16="http://schemas.microsoft.com/office/drawing/2014/main" id="{C4067B78-1D3D-9D40-8C0C-7929F62507FA}"/>
              </a:ext>
            </a:extLst>
          </p:cNvPr>
          <p:cNvSpPr txBox="1">
            <a:spLocks/>
          </p:cNvSpPr>
          <p:nvPr/>
        </p:nvSpPr>
        <p:spPr>
          <a:xfrm>
            <a:off x="7800425" y="1316474"/>
            <a:ext cx="3767687" cy="13606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000" dirty="0">
                <a:solidFill>
                  <a:schemeClr val="bg2">
                    <a:lumMod val="25000"/>
                  </a:schemeClr>
                </a:solidFill>
                <a:ea typeface="Roboto" pitchFamily="2" charset="0"/>
                <a:cs typeface="Poppins" panose="00000500000000000000" pitchFamily="50" charset="0"/>
              </a:rPr>
              <a:t>At </a:t>
            </a:r>
            <a:r>
              <a:rPr lang="en-US" sz="1000" dirty="0">
                <a:solidFill>
                  <a:srgbClr val="FF0000"/>
                </a:solidFill>
                <a:ea typeface="Roboto" pitchFamily="2" charset="0"/>
                <a:cs typeface="Poppins" panose="00000500000000000000" pitchFamily="50" charset="0"/>
              </a:rPr>
              <a:t>[COMPANY NAME], </a:t>
            </a:r>
            <a:r>
              <a:rPr lang="en-US" sz="1000" dirty="0">
                <a:solidFill>
                  <a:schemeClr val="bg2">
                    <a:lumMod val="25000"/>
                  </a:schemeClr>
                </a:solidFill>
                <a:ea typeface="Roboto" pitchFamily="2" charset="0"/>
                <a:cs typeface="Poppins" panose="00000500000000000000" pitchFamily="50" charset="0"/>
              </a:rPr>
              <a:t>we take pride in offering a tech-forward, friction-free transaction for our customers by offering tech tools that empower our agents to work more efficiently and eliminate time-consuming tasks so they can spend more time developing meaningful relationships with their buyers and sellers.</a:t>
            </a:r>
          </a:p>
        </p:txBody>
      </p:sp>
      <p:sp>
        <p:nvSpPr>
          <p:cNvPr id="14" name="Content Placeholder 2">
            <a:extLst>
              <a:ext uri="{FF2B5EF4-FFF2-40B4-BE49-F238E27FC236}">
                <a16:creationId xmlns:a16="http://schemas.microsoft.com/office/drawing/2014/main" id="{AEF3F134-E86F-B04F-81F9-A202B156BE6B}"/>
              </a:ext>
            </a:extLst>
          </p:cNvPr>
          <p:cNvSpPr txBox="1">
            <a:spLocks/>
          </p:cNvSpPr>
          <p:nvPr/>
        </p:nvSpPr>
        <p:spPr>
          <a:xfrm>
            <a:off x="7809410" y="2642462"/>
            <a:ext cx="3767688" cy="13606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000" dirty="0">
                <a:solidFill>
                  <a:schemeClr val="bg2">
                    <a:lumMod val="25000"/>
                  </a:schemeClr>
                </a:solidFill>
                <a:ea typeface="Roboto" pitchFamily="2" charset="0"/>
                <a:cs typeface="Poppins" panose="00000500000000000000" pitchFamily="50" charset="0"/>
              </a:rPr>
              <a:t>At </a:t>
            </a:r>
            <a:r>
              <a:rPr lang="en-US" sz="1000" dirty="0">
                <a:solidFill>
                  <a:srgbClr val="FF0000"/>
                </a:solidFill>
                <a:ea typeface="Roboto" pitchFamily="2" charset="0"/>
                <a:cs typeface="Poppins" panose="00000500000000000000" pitchFamily="50" charset="0"/>
              </a:rPr>
              <a:t>[COMPANY NAME], </a:t>
            </a:r>
            <a:r>
              <a:rPr lang="en-US" sz="1000" dirty="0">
                <a:solidFill>
                  <a:schemeClr val="bg2">
                    <a:lumMod val="25000"/>
                  </a:schemeClr>
                </a:solidFill>
                <a:ea typeface="Roboto" pitchFamily="2" charset="0"/>
                <a:cs typeface="Poppins" panose="00000500000000000000" pitchFamily="50" charset="0"/>
              </a:rPr>
              <a:t>we strive to provide outstanding, continuous training for real estate agents to always keep learning and stretch our goals. We are a team of enablers who believe in sharing knowledge for the stronger we are as a group, the stronger we are individually.</a:t>
            </a:r>
          </a:p>
        </p:txBody>
      </p:sp>
      <p:sp>
        <p:nvSpPr>
          <p:cNvPr id="15" name="Title 1">
            <a:extLst>
              <a:ext uri="{FF2B5EF4-FFF2-40B4-BE49-F238E27FC236}">
                <a16:creationId xmlns:a16="http://schemas.microsoft.com/office/drawing/2014/main" id="{49932975-323A-5A44-A61B-212ADB4CA429}"/>
              </a:ext>
            </a:extLst>
          </p:cNvPr>
          <p:cNvSpPr txBox="1">
            <a:spLocks/>
          </p:cNvSpPr>
          <p:nvPr/>
        </p:nvSpPr>
        <p:spPr>
          <a:xfrm>
            <a:off x="7800426" y="1028680"/>
            <a:ext cx="3653740" cy="156118"/>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1200" dirty="0">
                <a:latin typeface="+mn-lt"/>
              </a:rPr>
              <a:t>Examples</a:t>
            </a:r>
          </a:p>
        </p:txBody>
      </p:sp>
      <p:sp>
        <p:nvSpPr>
          <p:cNvPr id="16" name="Title 1">
            <a:extLst>
              <a:ext uri="{FF2B5EF4-FFF2-40B4-BE49-F238E27FC236}">
                <a16:creationId xmlns:a16="http://schemas.microsoft.com/office/drawing/2014/main" id="{3D04DC15-36E2-1C49-9E1B-E9ACE5667637}"/>
              </a:ext>
            </a:extLst>
          </p:cNvPr>
          <p:cNvSpPr txBox="1">
            <a:spLocks/>
          </p:cNvSpPr>
          <p:nvPr/>
        </p:nvSpPr>
        <p:spPr>
          <a:xfrm>
            <a:off x="963791" y="3331986"/>
            <a:ext cx="5132209" cy="610030"/>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pPr>
              <a:lnSpc>
                <a:spcPct val="150000"/>
              </a:lnSpc>
            </a:pPr>
            <a:r>
              <a:rPr lang="en-US" sz="1200" dirty="0">
                <a:latin typeface="+mn-lt"/>
              </a:rPr>
              <a:t>5 WAYS </a:t>
            </a:r>
            <a:r>
              <a:rPr lang="en-US" sz="1200" dirty="0">
                <a:solidFill>
                  <a:srgbClr val="FF0000"/>
                </a:solidFill>
                <a:latin typeface="+mn-lt"/>
              </a:rPr>
              <a:t>[YOUR COMPANY NAME] </a:t>
            </a:r>
            <a:r>
              <a:rPr lang="en-US" sz="1200" dirty="0">
                <a:latin typeface="+mn-lt"/>
              </a:rPr>
              <a:t>WILL HELP YOU REACH YOUR BUSINESS GOALS</a:t>
            </a:r>
          </a:p>
        </p:txBody>
      </p:sp>
      <p:sp>
        <p:nvSpPr>
          <p:cNvPr id="17" name="Content Placeholder 2">
            <a:extLst>
              <a:ext uri="{FF2B5EF4-FFF2-40B4-BE49-F238E27FC236}">
                <a16:creationId xmlns:a16="http://schemas.microsoft.com/office/drawing/2014/main" id="{9FE83A57-6A0B-A64D-880C-C1D3AB8CEF33}"/>
              </a:ext>
            </a:extLst>
          </p:cNvPr>
          <p:cNvSpPr txBox="1">
            <a:spLocks/>
          </p:cNvSpPr>
          <p:nvPr/>
        </p:nvSpPr>
        <p:spPr>
          <a:xfrm>
            <a:off x="997974" y="3988469"/>
            <a:ext cx="5098026" cy="15057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mj-lt"/>
              <a:buAutoNum type="arabicPeriod"/>
            </a:pPr>
            <a:r>
              <a:rPr lang="en-US" sz="1200" dirty="0">
                <a:solidFill>
                  <a:schemeClr val="bg2">
                    <a:lumMod val="25000"/>
                  </a:schemeClr>
                </a:solidFill>
                <a:ea typeface="Roboto" pitchFamily="2" charset="0"/>
                <a:cs typeface="Poppins" panose="00000500000000000000" pitchFamily="50" charset="0"/>
              </a:rPr>
              <a:t>Provide ongoing coaching mentorships to set, track and reach goals. </a:t>
            </a:r>
          </a:p>
          <a:p>
            <a:pPr>
              <a:lnSpc>
                <a:spcPct val="150000"/>
              </a:lnSpc>
              <a:spcBef>
                <a:spcPts val="0"/>
              </a:spcBef>
              <a:buFont typeface="+mj-lt"/>
              <a:buAutoNum type="arabicPeriod"/>
            </a:pPr>
            <a:r>
              <a:rPr lang="en-US" sz="1200" dirty="0">
                <a:solidFill>
                  <a:schemeClr val="bg2">
                    <a:lumMod val="25000"/>
                  </a:schemeClr>
                </a:solidFill>
                <a:ea typeface="Roboto" pitchFamily="2" charset="0"/>
                <a:cs typeface="Poppins" panose="00000500000000000000" pitchFamily="50" charset="0"/>
              </a:rPr>
              <a:t>Lend in-house social media marketing support for effective lead gen. </a:t>
            </a:r>
          </a:p>
          <a:p>
            <a:pPr>
              <a:lnSpc>
                <a:spcPct val="150000"/>
              </a:lnSpc>
              <a:spcBef>
                <a:spcPts val="0"/>
              </a:spcBef>
              <a:buFont typeface="+mj-lt"/>
              <a:buAutoNum type="arabicPeriod"/>
            </a:pPr>
            <a:r>
              <a:rPr lang="en-US" sz="1200" dirty="0">
                <a:solidFill>
                  <a:schemeClr val="bg2">
                    <a:lumMod val="25000"/>
                  </a:schemeClr>
                </a:solidFill>
                <a:ea typeface="Roboto" pitchFamily="2" charset="0"/>
                <a:cs typeface="Poppins" panose="00000500000000000000" pitchFamily="50" charset="0"/>
              </a:rPr>
              <a:t>Provide best-in-class CRM and transaction management tech to close more deals. </a:t>
            </a:r>
          </a:p>
          <a:p>
            <a:pPr>
              <a:lnSpc>
                <a:spcPct val="150000"/>
              </a:lnSpc>
              <a:spcBef>
                <a:spcPts val="0"/>
              </a:spcBef>
              <a:buFont typeface="+mj-lt"/>
              <a:buAutoNum type="arabicPeriod"/>
            </a:pPr>
            <a:r>
              <a:rPr lang="en-US" sz="1200" dirty="0">
                <a:solidFill>
                  <a:schemeClr val="bg2">
                    <a:lumMod val="25000"/>
                  </a:schemeClr>
                </a:solidFill>
                <a:ea typeface="Roboto" pitchFamily="2" charset="0"/>
                <a:cs typeface="Poppins" panose="00000500000000000000" pitchFamily="50" charset="0"/>
              </a:rPr>
              <a:t>Showcase listings with custom property websites. </a:t>
            </a:r>
          </a:p>
          <a:p>
            <a:pPr>
              <a:lnSpc>
                <a:spcPct val="150000"/>
              </a:lnSpc>
              <a:spcBef>
                <a:spcPts val="0"/>
              </a:spcBef>
              <a:buFont typeface="+mj-lt"/>
              <a:buAutoNum type="arabicPeriod"/>
            </a:pPr>
            <a:r>
              <a:rPr lang="en-US" sz="1200" dirty="0">
                <a:solidFill>
                  <a:schemeClr val="bg2">
                    <a:lumMod val="25000"/>
                  </a:schemeClr>
                </a:solidFill>
                <a:ea typeface="Roboto" pitchFamily="2" charset="0"/>
                <a:cs typeface="Poppins" panose="00000500000000000000" pitchFamily="50" charset="0"/>
              </a:rPr>
              <a:t>Offer a proven presentation formula to help agents acquire more listings.</a:t>
            </a:r>
          </a:p>
        </p:txBody>
      </p:sp>
      <p:cxnSp>
        <p:nvCxnSpPr>
          <p:cNvPr id="20" name="Straight Connector 19">
            <a:extLst>
              <a:ext uri="{FF2B5EF4-FFF2-40B4-BE49-F238E27FC236}">
                <a16:creationId xmlns:a16="http://schemas.microsoft.com/office/drawing/2014/main" id="{3DFC035D-FF04-AA44-A1D6-E57555EE53D3}"/>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26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1496-F7E1-45F3-8425-FB197B863941}"/>
              </a:ext>
            </a:extLst>
          </p:cNvPr>
          <p:cNvSpPr txBox="1">
            <a:spLocks/>
          </p:cNvSpPr>
          <p:nvPr/>
        </p:nvSpPr>
        <p:spPr>
          <a:xfrm>
            <a:off x="6646396" y="1542516"/>
            <a:ext cx="3395478" cy="710622"/>
          </a:xfrm>
          <a:prstGeom prst="rect">
            <a:avLst/>
          </a:prstGeom>
        </p:spPr>
        <p:txBody>
          <a:bodyPr vert="horz" lIns="91440" tIns="45720" rIns="91440" bIns="45720" rtlCol="0" anchor="ctr">
            <a:normAutofit fontScale="85000" lnSpcReduction="10000"/>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400" dirty="0">
                <a:latin typeface="+mj-lt"/>
              </a:rPr>
              <a:t>Our Culture</a:t>
            </a:r>
            <a:endParaRPr lang="id-ID" sz="4400" dirty="0">
              <a:latin typeface="+mj-lt"/>
            </a:endParaRPr>
          </a:p>
        </p:txBody>
      </p:sp>
      <p:sp>
        <p:nvSpPr>
          <p:cNvPr id="3" name="Content Placeholder 2">
            <a:extLst>
              <a:ext uri="{FF2B5EF4-FFF2-40B4-BE49-F238E27FC236}">
                <a16:creationId xmlns:a16="http://schemas.microsoft.com/office/drawing/2014/main" id="{FA2624D5-57C3-4945-9CF5-82BE5B75362F}"/>
              </a:ext>
            </a:extLst>
          </p:cNvPr>
          <p:cNvSpPr txBox="1">
            <a:spLocks/>
          </p:cNvSpPr>
          <p:nvPr/>
        </p:nvSpPr>
        <p:spPr>
          <a:xfrm>
            <a:off x="6646396" y="2174693"/>
            <a:ext cx="3260479" cy="2348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Use this space to describe what makes your office culture different. Do the people in your office genuinely support each other and feed off each others’ “wins?” Maybe you offer a true work-life balance. </a:t>
            </a:r>
          </a:p>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Share what makes your brokerage or team’s collective DNA unique.</a:t>
            </a:r>
          </a:p>
        </p:txBody>
      </p:sp>
      <p:pic>
        <p:nvPicPr>
          <p:cNvPr id="20" name="Picture Placeholder 19" descr="A group of people raising their hands&#10;&#10;Description automatically generated">
            <a:extLst>
              <a:ext uri="{FF2B5EF4-FFF2-40B4-BE49-F238E27FC236}">
                <a16:creationId xmlns:a16="http://schemas.microsoft.com/office/drawing/2014/main" id="{92C3FA54-6976-0045-876F-434CF337775B}"/>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7598" r="7598"/>
          <a:stretch>
            <a:fillRect/>
          </a:stretch>
        </p:blipFill>
        <p:spPr>
          <a:xfrm>
            <a:off x="527902" y="0"/>
            <a:ext cx="3669410" cy="2884602"/>
          </a:xfrm>
        </p:spPr>
      </p:pic>
      <p:sp>
        <p:nvSpPr>
          <p:cNvPr id="10" name="Content Placeholder 2">
            <a:extLst>
              <a:ext uri="{FF2B5EF4-FFF2-40B4-BE49-F238E27FC236}">
                <a16:creationId xmlns:a16="http://schemas.microsoft.com/office/drawing/2014/main" id="{82080612-6DA4-654E-9720-A95784398A7A}"/>
              </a:ext>
            </a:extLst>
          </p:cNvPr>
          <p:cNvSpPr txBox="1">
            <a:spLocks/>
          </p:cNvSpPr>
          <p:nvPr/>
        </p:nvSpPr>
        <p:spPr>
          <a:xfrm>
            <a:off x="6681030" y="4635179"/>
            <a:ext cx="3302757" cy="13606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000" dirty="0">
                <a:solidFill>
                  <a:srgbClr val="FF0000"/>
                </a:solidFill>
                <a:ea typeface="Roboto" pitchFamily="2" charset="0"/>
                <a:cs typeface="Poppins" panose="00000500000000000000" pitchFamily="50" charset="0"/>
              </a:rPr>
              <a:t>At [COMPANY NAME], </a:t>
            </a:r>
            <a:r>
              <a:rPr lang="en-US" sz="1000" dirty="0">
                <a:solidFill>
                  <a:schemeClr val="bg2">
                    <a:lumMod val="25000"/>
                  </a:schemeClr>
                </a:solidFill>
                <a:ea typeface="Roboto" pitchFamily="2" charset="0"/>
                <a:cs typeface="Poppins" panose="00000500000000000000" pitchFamily="50" charset="0"/>
              </a:rPr>
              <a:t>we take our company culture seriously … by not taking ourselves too seriously when we’re bonding over team-building happy hours or raising money for our favorite philanthropic programs. We believe that agency is family. Only when everyone feels valued and part of a winning team do we all thrive.</a:t>
            </a:r>
          </a:p>
        </p:txBody>
      </p:sp>
      <p:sp>
        <p:nvSpPr>
          <p:cNvPr id="13" name="Title 1">
            <a:extLst>
              <a:ext uri="{FF2B5EF4-FFF2-40B4-BE49-F238E27FC236}">
                <a16:creationId xmlns:a16="http://schemas.microsoft.com/office/drawing/2014/main" id="{5BD922F5-B623-B24F-B268-173DB8B0C848}"/>
              </a:ext>
            </a:extLst>
          </p:cNvPr>
          <p:cNvSpPr txBox="1">
            <a:spLocks/>
          </p:cNvSpPr>
          <p:nvPr/>
        </p:nvSpPr>
        <p:spPr>
          <a:xfrm>
            <a:off x="6646396" y="4448745"/>
            <a:ext cx="3218201" cy="156118"/>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1200" dirty="0">
                <a:latin typeface="+mn-lt"/>
              </a:rPr>
              <a:t>Example</a:t>
            </a:r>
          </a:p>
        </p:txBody>
      </p:sp>
      <p:cxnSp>
        <p:nvCxnSpPr>
          <p:cNvPr id="21" name="Straight Connector 20">
            <a:extLst>
              <a:ext uri="{FF2B5EF4-FFF2-40B4-BE49-F238E27FC236}">
                <a16:creationId xmlns:a16="http://schemas.microsoft.com/office/drawing/2014/main" id="{DFFB3971-9FDB-B44B-915E-F34DC4D7014C}"/>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video.mp4" descr="video.mp4">
            <a:hlinkClick r:id="" action="ppaction://media"/>
            <a:extLst>
              <a:ext uri="{FF2B5EF4-FFF2-40B4-BE49-F238E27FC236}">
                <a16:creationId xmlns:a16="http://schemas.microsoft.com/office/drawing/2014/main" id="{3A12CD9B-86BA-CF4E-ABE5-0E5022C8D5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7902" y="3038835"/>
            <a:ext cx="5568098" cy="3132055"/>
          </a:xfrm>
          <a:prstGeom prst="rect">
            <a:avLst/>
          </a:prstGeom>
        </p:spPr>
      </p:pic>
    </p:spTree>
    <p:extLst>
      <p:ext uri="{BB962C8B-B14F-4D97-AF65-F5344CB8AC3E}">
        <p14:creationId xmlns:p14="http://schemas.microsoft.com/office/powerpoint/2010/main" val="289161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F044F22-C58F-46D3-B5A9-A29C8E7936DC}"/>
              </a:ext>
            </a:extLst>
          </p:cNvPr>
          <p:cNvSpPr txBox="1"/>
          <p:nvPr/>
        </p:nvSpPr>
        <p:spPr>
          <a:xfrm>
            <a:off x="3629988" y="2982803"/>
            <a:ext cx="7650460" cy="246221"/>
          </a:xfrm>
          <a:prstGeom prst="rect">
            <a:avLst/>
          </a:prstGeom>
          <a:noFill/>
        </p:spPr>
        <p:txBody>
          <a:bodyPr wrap="square" rtlCol="0">
            <a:spAutoFit/>
          </a:bodyPr>
          <a:lstStyle/>
          <a:p>
            <a:pPr rtl="0">
              <a:spcBef>
                <a:spcPts val="0"/>
              </a:spcBef>
              <a:spcAft>
                <a:spcPts val="0"/>
              </a:spcAft>
            </a:pPr>
            <a:r>
              <a:rPr lang="en-US" sz="1000" b="1" i="0" u="none" strike="noStrike" dirty="0">
                <a:solidFill>
                  <a:schemeClr val="bg2">
                    <a:lumMod val="25000"/>
                  </a:schemeClr>
                </a:solidFill>
                <a:effectLst/>
                <a:ea typeface="Roboto" pitchFamily="2" charset="0"/>
                <a:cs typeface="Poppins" panose="00000500000000000000" pitchFamily="50" charset="0"/>
              </a:rPr>
              <a:t>Agent Name</a:t>
            </a:r>
          </a:p>
        </p:txBody>
      </p:sp>
      <p:sp>
        <p:nvSpPr>
          <p:cNvPr id="41" name="TextBox 40">
            <a:extLst>
              <a:ext uri="{FF2B5EF4-FFF2-40B4-BE49-F238E27FC236}">
                <a16:creationId xmlns:a16="http://schemas.microsoft.com/office/drawing/2014/main" id="{CAB6910E-F97B-4143-BD5D-21926F395F84}"/>
              </a:ext>
            </a:extLst>
          </p:cNvPr>
          <p:cNvSpPr txBox="1"/>
          <p:nvPr/>
        </p:nvSpPr>
        <p:spPr>
          <a:xfrm>
            <a:off x="4968387" y="1651544"/>
            <a:ext cx="6198378" cy="789512"/>
          </a:xfrm>
          <a:prstGeom prst="rect">
            <a:avLst/>
          </a:prstGeom>
          <a:noFill/>
        </p:spPr>
        <p:txBody>
          <a:bodyPr wrap="square" rtlCol="0">
            <a:spAutoFit/>
          </a:bodyPr>
          <a:lstStyle/>
          <a:p>
            <a:pPr>
              <a:lnSpc>
                <a:spcPct val="150000"/>
              </a:lnSpc>
            </a:pPr>
            <a:r>
              <a:rPr lang="en-US" sz="1050" dirty="0">
                <a:solidFill>
                  <a:schemeClr val="bg2">
                    <a:lumMod val="25000"/>
                  </a:schemeClr>
                </a:solidFill>
                <a:ea typeface="Roboto" pitchFamily="2" charset="0"/>
                <a:cs typeface="Poppins" panose="00000500000000000000" pitchFamily="50" charset="0"/>
              </a:rPr>
              <a:t>“Lorem ipsum dolor sit </a:t>
            </a:r>
            <a:r>
              <a:rPr lang="en-US" sz="1050" dirty="0" err="1">
                <a:solidFill>
                  <a:schemeClr val="bg2">
                    <a:lumMod val="25000"/>
                  </a:schemeClr>
                </a:solidFill>
                <a:ea typeface="Roboto" pitchFamily="2" charset="0"/>
                <a:cs typeface="Poppins" panose="00000500000000000000" pitchFamily="50" charset="0"/>
              </a:rPr>
              <a:t>amet</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consectetur</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adipiscing</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elit</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Suspendisse</a:t>
            </a:r>
            <a:r>
              <a:rPr lang="en-US" sz="1050" dirty="0">
                <a:solidFill>
                  <a:schemeClr val="bg2">
                    <a:lumMod val="25000"/>
                  </a:schemeClr>
                </a:solidFill>
                <a:ea typeface="Roboto" pitchFamily="2" charset="0"/>
                <a:cs typeface="Poppins" panose="00000500000000000000" pitchFamily="50" charset="0"/>
              </a:rPr>
              <a:t> maximus ex in </a:t>
            </a:r>
            <a:r>
              <a:rPr lang="en-US" sz="1050" dirty="0" err="1">
                <a:solidFill>
                  <a:schemeClr val="bg2">
                    <a:lumMod val="25000"/>
                  </a:schemeClr>
                </a:solidFill>
                <a:ea typeface="Roboto" pitchFamily="2" charset="0"/>
                <a:cs typeface="Poppins" panose="00000500000000000000" pitchFamily="50" charset="0"/>
              </a:rPr>
              <a:t>aliquam</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venenatis</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Nullam</a:t>
            </a:r>
            <a:r>
              <a:rPr lang="en-US" sz="1050" dirty="0">
                <a:solidFill>
                  <a:schemeClr val="bg2">
                    <a:lumMod val="25000"/>
                  </a:schemeClr>
                </a:solidFill>
                <a:ea typeface="Roboto" pitchFamily="2" charset="0"/>
                <a:cs typeface="Poppins" panose="00000500000000000000" pitchFamily="50" charset="0"/>
              </a:rPr>
              <a:t> id pulvinar lorem. </a:t>
            </a:r>
            <a:r>
              <a:rPr lang="en-US" sz="1050" dirty="0" err="1">
                <a:solidFill>
                  <a:schemeClr val="bg2">
                    <a:lumMod val="25000"/>
                  </a:schemeClr>
                </a:solidFill>
                <a:ea typeface="Roboto" pitchFamily="2" charset="0"/>
                <a:cs typeface="Poppins" panose="00000500000000000000" pitchFamily="50" charset="0"/>
              </a:rPr>
              <a:t>Orci</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varius</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natoque</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penatibus</a:t>
            </a:r>
            <a:r>
              <a:rPr lang="en-US" sz="1050" dirty="0">
                <a:solidFill>
                  <a:schemeClr val="bg2">
                    <a:lumMod val="25000"/>
                  </a:schemeClr>
                </a:solidFill>
                <a:ea typeface="Roboto" pitchFamily="2" charset="0"/>
                <a:cs typeface="Poppins" panose="00000500000000000000" pitchFamily="50" charset="0"/>
              </a:rPr>
              <a:t> et </a:t>
            </a:r>
            <a:r>
              <a:rPr lang="en-US" sz="1050" dirty="0" err="1">
                <a:solidFill>
                  <a:schemeClr val="bg2">
                    <a:lumMod val="25000"/>
                  </a:schemeClr>
                </a:solidFill>
                <a:ea typeface="Roboto" pitchFamily="2" charset="0"/>
                <a:cs typeface="Poppins" panose="00000500000000000000" pitchFamily="50" charset="0"/>
              </a:rPr>
              <a:t>magnis</a:t>
            </a:r>
            <a:r>
              <a:rPr lang="en-US" sz="1050" dirty="0">
                <a:solidFill>
                  <a:schemeClr val="bg2">
                    <a:lumMod val="25000"/>
                  </a:schemeClr>
                </a:solidFill>
                <a:ea typeface="Roboto" pitchFamily="2" charset="0"/>
                <a:cs typeface="Poppins" panose="00000500000000000000" pitchFamily="50" charset="0"/>
              </a:rPr>
              <a:t> dis parturient </a:t>
            </a:r>
            <a:r>
              <a:rPr lang="en-US" sz="1050" dirty="0" err="1">
                <a:solidFill>
                  <a:schemeClr val="bg2">
                    <a:lumMod val="25000"/>
                  </a:schemeClr>
                </a:solidFill>
                <a:ea typeface="Roboto" pitchFamily="2" charset="0"/>
                <a:cs typeface="Poppins" panose="00000500000000000000" pitchFamily="50" charset="0"/>
              </a:rPr>
              <a:t>montes</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nascetur</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ridiculus</a:t>
            </a:r>
            <a:r>
              <a:rPr lang="en-US" sz="1050" dirty="0">
                <a:solidFill>
                  <a:schemeClr val="bg2">
                    <a:lumMod val="25000"/>
                  </a:schemeClr>
                </a:solidFill>
                <a:ea typeface="Roboto" pitchFamily="2" charset="0"/>
                <a:cs typeface="Poppins" panose="00000500000000000000" pitchFamily="50" charset="0"/>
              </a:rPr>
              <a:t> mus.” </a:t>
            </a:r>
            <a:endParaRPr lang="en-US" sz="1050" b="0" i="0" u="none" strike="noStrike" dirty="0">
              <a:solidFill>
                <a:schemeClr val="bg2">
                  <a:lumMod val="25000"/>
                </a:schemeClr>
              </a:solidFill>
              <a:effectLst/>
              <a:ea typeface="Roboto" pitchFamily="2" charset="0"/>
              <a:cs typeface="Poppins" panose="00000500000000000000" pitchFamily="50" charset="0"/>
            </a:endParaRPr>
          </a:p>
        </p:txBody>
      </p:sp>
      <p:sp>
        <p:nvSpPr>
          <p:cNvPr id="42" name="Title 1">
            <a:extLst>
              <a:ext uri="{FF2B5EF4-FFF2-40B4-BE49-F238E27FC236}">
                <a16:creationId xmlns:a16="http://schemas.microsoft.com/office/drawing/2014/main" id="{C648CC8F-F813-47CE-A522-329396E267A1}"/>
              </a:ext>
            </a:extLst>
          </p:cNvPr>
          <p:cNvSpPr txBox="1">
            <a:spLocks/>
          </p:cNvSpPr>
          <p:nvPr/>
        </p:nvSpPr>
        <p:spPr>
          <a:xfrm>
            <a:off x="810261" y="866032"/>
            <a:ext cx="3522026" cy="88848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b="1" dirty="0">
                <a:solidFill>
                  <a:schemeClr val="bg2">
                    <a:lumMod val="25000"/>
                  </a:schemeClr>
                </a:solidFill>
                <a:cs typeface="Poppins" panose="00000500000000000000" pitchFamily="50" charset="0"/>
              </a:rPr>
              <a:t>Happy Agents</a:t>
            </a:r>
            <a:endParaRPr lang="id-ID" b="1" dirty="0">
              <a:solidFill>
                <a:schemeClr val="bg2">
                  <a:lumMod val="25000"/>
                </a:schemeClr>
              </a:solidFill>
              <a:cs typeface="Poppins" panose="00000500000000000000" pitchFamily="50" charset="0"/>
            </a:endParaRPr>
          </a:p>
        </p:txBody>
      </p:sp>
      <p:pic>
        <p:nvPicPr>
          <p:cNvPr id="6" name="Picture Placeholder 5" descr="A picture containing person, wall, indoor&#10;&#10;Description automatically generated">
            <a:extLst>
              <a:ext uri="{FF2B5EF4-FFF2-40B4-BE49-F238E27FC236}">
                <a16:creationId xmlns:a16="http://schemas.microsoft.com/office/drawing/2014/main" id="{1E3ECA37-9BC1-2C4D-B5DB-64B6F954F36C}"/>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a:stretch>
            <a:fillRect/>
          </a:stretch>
        </p:blipFill>
        <p:spPr>
          <a:xfrm>
            <a:off x="3718560" y="1757363"/>
            <a:ext cx="1146175" cy="1146175"/>
          </a:xfrm>
        </p:spPr>
      </p:pic>
      <p:sp>
        <p:nvSpPr>
          <p:cNvPr id="17" name="TextBox 16">
            <a:extLst>
              <a:ext uri="{FF2B5EF4-FFF2-40B4-BE49-F238E27FC236}">
                <a16:creationId xmlns:a16="http://schemas.microsoft.com/office/drawing/2014/main" id="{85FEA944-297D-9A49-95B3-782AABD4E62B}"/>
              </a:ext>
            </a:extLst>
          </p:cNvPr>
          <p:cNvSpPr txBox="1"/>
          <p:nvPr/>
        </p:nvSpPr>
        <p:spPr>
          <a:xfrm>
            <a:off x="3618854" y="4686861"/>
            <a:ext cx="7650460" cy="246221"/>
          </a:xfrm>
          <a:prstGeom prst="rect">
            <a:avLst/>
          </a:prstGeom>
          <a:noFill/>
        </p:spPr>
        <p:txBody>
          <a:bodyPr wrap="square" rtlCol="0">
            <a:spAutoFit/>
          </a:bodyPr>
          <a:lstStyle/>
          <a:p>
            <a:pPr rtl="0">
              <a:spcBef>
                <a:spcPts val="0"/>
              </a:spcBef>
              <a:spcAft>
                <a:spcPts val="0"/>
              </a:spcAft>
            </a:pPr>
            <a:r>
              <a:rPr lang="en-US" sz="1000" b="1" i="0" u="none" strike="noStrike" dirty="0">
                <a:solidFill>
                  <a:schemeClr val="bg2">
                    <a:lumMod val="25000"/>
                  </a:schemeClr>
                </a:solidFill>
                <a:effectLst/>
                <a:ea typeface="Roboto" pitchFamily="2" charset="0"/>
                <a:cs typeface="Poppins" panose="00000500000000000000" pitchFamily="50" charset="0"/>
              </a:rPr>
              <a:t>Agent Name</a:t>
            </a:r>
          </a:p>
        </p:txBody>
      </p:sp>
      <p:sp>
        <p:nvSpPr>
          <p:cNvPr id="18" name="TextBox 17">
            <a:extLst>
              <a:ext uri="{FF2B5EF4-FFF2-40B4-BE49-F238E27FC236}">
                <a16:creationId xmlns:a16="http://schemas.microsoft.com/office/drawing/2014/main" id="{E989FB16-8018-474B-A6FF-6C7AFB3E126C}"/>
              </a:ext>
            </a:extLst>
          </p:cNvPr>
          <p:cNvSpPr txBox="1"/>
          <p:nvPr/>
        </p:nvSpPr>
        <p:spPr>
          <a:xfrm>
            <a:off x="4968387" y="3348364"/>
            <a:ext cx="6198378" cy="789512"/>
          </a:xfrm>
          <a:prstGeom prst="rect">
            <a:avLst/>
          </a:prstGeom>
          <a:noFill/>
        </p:spPr>
        <p:txBody>
          <a:bodyPr wrap="square" rtlCol="0">
            <a:spAutoFit/>
          </a:bodyPr>
          <a:lstStyle/>
          <a:p>
            <a:pPr>
              <a:lnSpc>
                <a:spcPct val="150000"/>
              </a:lnSpc>
            </a:pPr>
            <a:r>
              <a:rPr lang="en-US" sz="1050" dirty="0">
                <a:solidFill>
                  <a:schemeClr val="bg2">
                    <a:lumMod val="25000"/>
                  </a:schemeClr>
                </a:solidFill>
                <a:ea typeface="Roboto" pitchFamily="2" charset="0"/>
                <a:cs typeface="Poppins" panose="00000500000000000000" pitchFamily="50" charset="0"/>
              </a:rPr>
              <a:t>“Lorem ipsum dolor sit </a:t>
            </a:r>
            <a:r>
              <a:rPr lang="en-US" sz="1050" dirty="0" err="1">
                <a:solidFill>
                  <a:schemeClr val="bg2">
                    <a:lumMod val="25000"/>
                  </a:schemeClr>
                </a:solidFill>
                <a:ea typeface="Roboto" pitchFamily="2" charset="0"/>
                <a:cs typeface="Poppins" panose="00000500000000000000" pitchFamily="50" charset="0"/>
              </a:rPr>
              <a:t>amet</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consectetur</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adipiscing</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elit</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Suspendisse</a:t>
            </a:r>
            <a:r>
              <a:rPr lang="en-US" sz="1050" dirty="0">
                <a:solidFill>
                  <a:schemeClr val="bg2">
                    <a:lumMod val="25000"/>
                  </a:schemeClr>
                </a:solidFill>
                <a:ea typeface="Roboto" pitchFamily="2" charset="0"/>
                <a:cs typeface="Poppins" panose="00000500000000000000" pitchFamily="50" charset="0"/>
              </a:rPr>
              <a:t> maximus ex in </a:t>
            </a:r>
            <a:r>
              <a:rPr lang="en-US" sz="1050" dirty="0" err="1">
                <a:solidFill>
                  <a:schemeClr val="bg2">
                    <a:lumMod val="25000"/>
                  </a:schemeClr>
                </a:solidFill>
                <a:ea typeface="Roboto" pitchFamily="2" charset="0"/>
                <a:cs typeface="Poppins" panose="00000500000000000000" pitchFamily="50" charset="0"/>
              </a:rPr>
              <a:t>aliquam</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venenatis</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Nullam</a:t>
            </a:r>
            <a:r>
              <a:rPr lang="en-US" sz="1050" dirty="0">
                <a:solidFill>
                  <a:schemeClr val="bg2">
                    <a:lumMod val="25000"/>
                  </a:schemeClr>
                </a:solidFill>
                <a:ea typeface="Roboto" pitchFamily="2" charset="0"/>
                <a:cs typeface="Poppins" panose="00000500000000000000" pitchFamily="50" charset="0"/>
              </a:rPr>
              <a:t> id pulvinar lorem. </a:t>
            </a:r>
            <a:r>
              <a:rPr lang="en-US" sz="1050" dirty="0" err="1">
                <a:solidFill>
                  <a:schemeClr val="bg2">
                    <a:lumMod val="25000"/>
                  </a:schemeClr>
                </a:solidFill>
                <a:ea typeface="Roboto" pitchFamily="2" charset="0"/>
                <a:cs typeface="Poppins" panose="00000500000000000000" pitchFamily="50" charset="0"/>
              </a:rPr>
              <a:t>Orci</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varius</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natoque</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penatibus</a:t>
            </a:r>
            <a:r>
              <a:rPr lang="en-US" sz="1050" dirty="0">
                <a:solidFill>
                  <a:schemeClr val="bg2">
                    <a:lumMod val="25000"/>
                  </a:schemeClr>
                </a:solidFill>
                <a:ea typeface="Roboto" pitchFamily="2" charset="0"/>
                <a:cs typeface="Poppins" panose="00000500000000000000" pitchFamily="50" charset="0"/>
              </a:rPr>
              <a:t> et </a:t>
            </a:r>
            <a:r>
              <a:rPr lang="en-US" sz="1050" dirty="0" err="1">
                <a:solidFill>
                  <a:schemeClr val="bg2">
                    <a:lumMod val="25000"/>
                  </a:schemeClr>
                </a:solidFill>
                <a:ea typeface="Roboto" pitchFamily="2" charset="0"/>
                <a:cs typeface="Poppins" panose="00000500000000000000" pitchFamily="50" charset="0"/>
              </a:rPr>
              <a:t>magnis</a:t>
            </a:r>
            <a:r>
              <a:rPr lang="en-US" sz="1050" dirty="0">
                <a:solidFill>
                  <a:schemeClr val="bg2">
                    <a:lumMod val="25000"/>
                  </a:schemeClr>
                </a:solidFill>
                <a:ea typeface="Roboto" pitchFamily="2" charset="0"/>
                <a:cs typeface="Poppins" panose="00000500000000000000" pitchFamily="50" charset="0"/>
              </a:rPr>
              <a:t> dis parturient </a:t>
            </a:r>
            <a:r>
              <a:rPr lang="en-US" sz="1050" dirty="0" err="1">
                <a:solidFill>
                  <a:schemeClr val="bg2">
                    <a:lumMod val="25000"/>
                  </a:schemeClr>
                </a:solidFill>
                <a:ea typeface="Roboto" pitchFamily="2" charset="0"/>
                <a:cs typeface="Poppins" panose="00000500000000000000" pitchFamily="50" charset="0"/>
              </a:rPr>
              <a:t>montes</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nascetur</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ridiculus</a:t>
            </a:r>
            <a:r>
              <a:rPr lang="en-US" sz="1050" dirty="0">
                <a:solidFill>
                  <a:schemeClr val="bg2">
                    <a:lumMod val="25000"/>
                  </a:schemeClr>
                </a:solidFill>
                <a:ea typeface="Roboto" pitchFamily="2" charset="0"/>
                <a:cs typeface="Poppins" panose="00000500000000000000" pitchFamily="50" charset="0"/>
              </a:rPr>
              <a:t> mus.” </a:t>
            </a:r>
            <a:endParaRPr lang="en-US" sz="1050" b="0" i="0" u="none" strike="noStrike" dirty="0">
              <a:solidFill>
                <a:schemeClr val="bg2">
                  <a:lumMod val="25000"/>
                </a:schemeClr>
              </a:solidFill>
              <a:effectLst/>
              <a:ea typeface="Roboto" pitchFamily="2" charset="0"/>
              <a:cs typeface="Poppins" panose="00000500000000000000" pitchFamily="50" charset="0"/>
            </a:endParaRPr>
          </a:p>
        </p:txBody>
      </p:sp>
      <p:sp>
        <p:nvSpPr>
          <p:cNvPr id="20" name="TextBox 19">
            <a:extLst>
              <a:ext uri="{FF2B5EF4-FFF2-40B4-BE49-F238E27FC236}">
                <a16:creationId xmlns:a16="http://schemas.microsoft.com/office/drawing/2014/main" id="{F555C000-88EE-A546-B6F4-BDACE911C809}"/>
              </a:ext>
            </a:extLst>
          </p:cNvPr>
          <p:cNvSpPr txBox="1"/>
          <p:nvPr/>
        </p:nvSpPr>
        <p:spPr>
          <a:xfrm>
            <a:off x="3618854" y="6343045"/>
            <a:ext cx="7650460" cy="246221"/>
          </a:xfrm>
          <a:prstGeom prst="rect">
            <a:avLst/>
          </a:prstGeom>
          <a:noFill/>
        </p:spPr>
        <p:txBody>
          <a:bodyPr wrap="square" rtlCol="0">
            <a:spAutoFit/>
          </a:bodyPr>
          <a:lstStyle/>
          <a:p>
            <a:pPr rtl="0">
              <a:spcBef>
                <a:spcPts val="0"/>
              </a:spcBef>
              <a:spcAft>
                <a:spcPts val="0"/>
              </a:spcAft>
            </a:pPr>
            <a:r>
              <a:rPr lang="en-US" sz="1000" b="1" i="0" u="none" strike="noStrike" dirty="0">
                <a:solidFill>
                  <a:schemeClr val="bg2">
                    <a:lumMod val="25000"/>
                  </a:schemeClr>
                </a:solidFill>
                <a:effectLst/>
                <a:ea typeface="Roboto" pitchFamily="2" charset="0"/>
                <a:cs typeface="Poppins" panose="00000500000000000000" pitchFamily="50" charset="0"/>
              </a:rPr>
              <a:t>Agent Name</a:t>
            </a:r>
          </a:p>
        </p:txBody>
      </p:sp>
      <p:sp>
        <p:nvSpPr>
          <p:cNvPr id="21" name="TextBox 20">
            <a:extLst>
              <a:ext uri="{FF2B5EF4-FFF2-40B4-BE49-F238E27FC236}">
                <a16:creationId xmlns:a16="http://schemas.microsoft.com/office/drawing/2014/main" id="{B6A864A5-7113-E947-BEE0-E325628AE0E8}"/>
              </a:ext>
            </a:extLst>
          </p:cNvPr>
          <p:cNvSpPr txBox="1"/>
          <p:nvPr/>
        </p:nvSpPr>
        <p:spPr>
          <a:xfrm>
            <a:off x="4968387" y="5004548"/>
            <a:ext cx="6198378" cy="789512"/>
          </a:xfrm>
          <a:prstGeom prst="rect">
            <a:avLst/>
          </a:prstGeom>
          <a:noFill/>
        </p:spPr>
        <p:txBody>
          <a:bodyPr wrap="square" rtlCol="0">
            <a:spAutoFit/>
          </a:bodyPr>
          <a:lstStyle/>
          <a:p>
            <a:pPr>
              <a:lnSpc>
                <a:spcPct val="150000"/>
              </a:lnSpc>
            </a:pPr>
            <a:r>
              <a:rPr lang="en-US" sz="1050" dirty="0">
                <a:solidFill>
                  <a:schemeClr val="bg2">
                    <a:lumMod val="25000"/>
                  </a:schemeClr>
                </a:solidFill>
                <a:ea typeface="Roboto" pitchFamily="2" charset="0"/>
                <a:cs typeface="Poppins" panose="00000500000000000000" pitchFamily="50" charset="0"/>
              </a:rPr>
              <a:t>“Lorem ipsum dolor sit </a:t>
            </a:r>
            <a:r>
              <a:rPr lang="en-US" sz="1050" dirty="0" err="1">
                <a:solidFill>
                  <a:schemeClr val="bg2">
                    <a:lumMod val="25000"/>
                  </a:schemeClr>
                </a:solidFill>
                <a:ea typeface="Roboto" pitchFamily="2" charset="0"/>
                <a:cs typeface="Poppins" panose="00000500000000000000" pitchFamily="50" charset="0"/>
              </a:rPr>
              <a:t>amet</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consectetur</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adipiscing</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elit</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Suspendisse</a:t>
            </a:r>
            <a:r>
              <a:rPr lang="en-US" sz="1050" dirty="0">
                <a:solidFill>
                  <a:schemeClr val="bg2">
                    <a:lumMod val="25000"/>
                  </a:schemeClr>
                </a:solidFill>
                <a:ea typeface="Roboto" pitchFamily="2" charset="0"/>
                <a:cs typeface="Poppins" panose="00000500000000000000" pitchFamily="50" charset="0"/>
              </a:rPr>
              <a:t> maximus ex in </a:t>
            </a:r>
            <a:r>
              <a:rPr lang="en-US" sz="1050" dirty="0" err="1">
                <a:solidFill>
                  <a:schemeClr val="bg2">
                    <a:lumMod val="25000"/>
                  </a:schemeClr>
                </a:solidFill>
                <a:ea typeface="Roboto" pitchFamily="2" charset="0"/>
                <a:cs typeface="Poppins" panose="00000500000000000000" pitchFamily="50" charset="0"/>
              </a:rPr>
              <a:t>aliquam</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venenatis</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Nullam</a:t>
            </a:r>
            <a:r>
              <a:rPr lang="en-US" sz="1050" dirty="0">
                <a:solidFill>
                  <a:schemeClr val="bg2">
                    <a:lumMod val="25000"/>
                  </a:schemeClr>
                </a:solidFill>
                <a:ea typeface="Roboto" pitchFamily="2" charset="0"/>
                <a:cs typeface="Poppins" panose="00000500000000000000" pitchFamily="50" charset="0"/>
              </a:rPr>
              <a:t> id pulvinar lorem. </a:t>
            </a:r>
            <a:r>
              <a:rPr lang="en-US" sz="1050" dirty="0" err="1">
                <a:solidFill>
                  <a:schemeClr val="bg2">
                    <a:lumMod val="25000"/>
                  </a:schemeClr>
                </a:solidFill>
                <a:ea typeface="Roboto" pitchFamily="2" charset="0"/>
                <a:cs typeface="Poppins" panose="00000500000000000000" pitchFamily="50" charset="0"/>
              </a:rPr>
              <a:t>Orci</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varius</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natoque</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penatibus</a:t>
            </a:r>
            <a:r>
              <a:rPr lang="en-US" sz="1050" dirty="0">
                <a:solidFill>
                  <a:schemeClr val="bg2">
                    <a:lumMod val="25000"/>
                  </a:schemeClr>
                </a:solidFill>
                <a:ea typeface="Roboto" pitchFamily="2" charset="0"/>
                <a:cs typeface="Poppins" panose="00000500000000000000" pitchFamily="50" charset="0"/>
              </a:rPr>
              <a:t> et </a:t>
            </a:r>
            <a:r>
              <a:rPr lang="en-US" sz="1050" dirty="0" err="1">
                <a:solidFill>
                  <a:schemeClr val="bg2">
                    <a:lumMod val="25000"/>
                  </a:schemeClr>
                </a:solidFill>
                <a:ea typeface="Roboto" pitchFamily="2" charset="0"/>
                <a:cs typeface="Poppins" panose="00000500000000000000" pitchFamily="50" charset="0"/>
              </a:rPr>
              <a:t>magnis</a:t>
            </a:r>
            <a:r>
              <a:rPr lang="en-US" sz="1050" dirty="0">
                <a:solidFill>
                  <a:schemeClr val="bg2">
                    <a:lumMod val="25000"/>
                  </a:schemeClr>
                </a:solidFill>
                <a:ea typeface="Roboto" pitchFamily="2" charset="0"/>
                <a:cs typeface="Poppins" panose="00000500000000000000" pitchFamily="50" charset="0"/>
              </a:rPr>
              <a:t> dis parturient </a:t>
            </a:r>
            <a:r>
              <a:rPr lang="en-US" sz="1050" dirty="0" err="1">
                <a:solidFill>
                  <a:schemeClr val="bg2">
                    <a:lumMod val="25000"/>
                  </a:schemeClr>
                </a:solidFill>
                <a:ea typeface="Roboto" pitchFamily="2" charset="0"/>
                <a:cs typeface="Poppins" panose="00000500000000000000" pitchFamily="50" charset="0"/>
              </a:rPr>
              <a:t>montes</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nascetur</a:t>
            </a:r>
            <a:r>
              <a:rPr lang="en-US" sz="1050" dirty="0">
                <a:solidFill>
                  <a:schemeClr val="bg2">
                    <a:lumMod val="25000"/>
                  </a:schemeClr>
                </a:solidFill>
                <a:ea typeface="Roboto" pitchFamily="2" charset="0"/>
                <a:cs typeface="Poppins" panose="00000500000000000000" pitchFamily="50" charset="0"/>
              </a:rPr>
              <a:t> </a:t>
            </a:r>
            <a:r>
              <a:rPr lang="en-US" sz="1050" dirty="0" err="1">
                <a:solidFill>
                  <a:schemeClr val="bg2">
                    <a:lumMod val="25000"/>
                  </a:schemeClr>
                </a:solidFill>
                <a:ea typeface="Roboto" pitchFamily="2" charset="0"/>
                <a:cs typeface="Poppins" panose="00000500000000000000" pitchFamily="50" charset="0"/>
              </a:rPr>
              <a:t>ridiculus</a:t>
            </a:r>
            <a:r>
              <a:rPr lang="en-US" sz="1050" dirty="0">
                <a:solidFill>
                  <a:schemeClr val="bg2">
                    <a:lumMod val="25000"/>
                  </a:schemeClr>
                </a:solidFill>
                <a:ea typeface="Roboto" pitchFamily="2" charset="0"/>
                <a:cs typeface="Poppins" panose="00000500000000000000" pitchFamily="50" charset="0"/>
              </a:rPr>
              <a:t> mus.” </a:t>
            </a:r>
            <a:endParaRPr lang="en-US" sz="1050" b="0" i="0" u="none" strike="noStrike" dirty="0">
              <a:solidFill>
                <a:schemeClr val="bg2">
                  <a:lumMod val="25000"/>
                </a:schemeClr>
              </a:solidFill>
              <a:effectLst/>
              <a:ea typeface="Roboto" pitchFamily="2" charset="0"/>
              <a:cs typeface="Poppins" panose="00000500000000000000" pitchFamily="50" charset="0"/>
            </a:endParaRPr>
          </a:p>
        </p:txBody>
      </p:sp>
      <p:cxnSp>
        <p:nvCxnSpPr>
          <p:cNvPr id="28" name="Straight Connector 27">
            <a:extLst>
              <a:ext uri="{FF2B5EF4-FFF2-40B4-BE49-F238E27FC236}">
                <a16:creationId xmlns:a16="http://schemas.microsoft.com/office/drawing/2014/main" id="{F8BBECD1-B4D0-174B-BA91-12A74424CA83}"/>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Placeholder 5">
            <a:extLst>
              <a:ext uri="{FF2B5EF4-FFF2-40B4-BE49-F238E27FC236}">
                <a16:creationId xmlns:a16="http://schemas.microsoft.com/office/drawing/2014/main" id="{0A42C86A-B625-6E4A-828F-808379FE96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8560" y="3403283"/>
            <a:ext cx="1146175" cy="1146175"/>
          </a:xfrm>
          <a:custGeom>
            <a:avLst/>
            <a:gdLst>
              <a:gd name="connsiteX0" fmla="*/ 0 w 2435282"/>
              <a:gd name="connsiteY0" fmla="*/ 0 h 2985063"/>
              <a:gd name="connsiteX1" fmla="*/ 2435282 w 2435282"/>
              <a:gd name="connsiteY1" fmla="*/ 0 h 2985063"/>
              <a:gd name="connsiteX2" fmla="*/ 2435282 w 2435282"/>
              <a:gd name="connsiteY2" fmla="*/ 2985063 h 2985063"/>
              <a:gd name="connsiteX3" fmla="*/ 0 w 2435282"/>
              <a:gd name="connsiteY3" fmla="*/ 2985063 h 2985063"/>
            </a:gdLst>
            <a:ahLst/>
            <a:cxnLst>
              <a:cxn ang="0">
                <a:pos x="connsiteX0" y="connsiteY0"/>
              </a:cxn>
              <a:cxn ang="0">
                <a:pos x="connsiteX1" y="connsiteY1"/>
              </a:cxn>
              <a:cxn ang="0">
                <a:pos x="connsiteX2" y="connsiteY2"/>
              </a:cxn>
              <a:cxn ang="0">
                <a:pos x="connsiteX3" y="connsiteY3"/>
              </a:cxn>
            </a:cxnLst>
            <a:rect l="l" t="t" r="r" b="b"/>
            <a:pathLst>
              <a:path w="2435282" h="2985063">
                <a:moveTo>
                  <a:pt x="0" y="0"/>
                </a:moveTo>
                <a:lnTo>
                  <a:pt x="2435282" y="0"/>
                </a:lnTo>
                <a:lnTo>
                  <a:pt x="2435282" y="2985063"/>
                </a:lnTo>
                <a:lnTo>
                  <a:pt x="0" y="2985063"/>
                </a:lnTo>
                <a:close/>
              </a:path>
            </a:pathLst>
          </a:custGeom>
          <a:noFill/>
        </p:spPr>
      </p:pic>
      <p:pic>
        <p:nvPicPr>
          <p:cNvPr id="45" name="Picture Placeholder 5">
            <a:extLst>
              <a:ext uri="{FF2B5EF4-FFF2-40B4-BE49-F238E27FC236}">
                <a16:creationId xmlns:a16="http://schemas.microsoft.com/office/drawing/2014/main" id="{07FC0D6D-B55A-D74E-9AC8-13C9134CF5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8560" y="5100003"/>
            <a:ext cx="1146175" cy="1146175"/>
          </a:xfrm>
          <a:custGeom>
            <a:avLst/>
            <a:gdLst>
              <a:gd name="connsiteX0" fmla="*/ 0 w 2435282"/>
              <a:gd name="connsiteY0" fmla="*/ 0 h 2985063"/>
              <a:gd name="connsiteX1" fmla="*/ 2435282 w 2435282"/>
              <a:gd name="connsiteY1" fmla="*/ 0 h 2985063"/>
              <a:gd name="connsiteX2" fmla="*/ 2435282 w 2435282"/>
              <a:gd name="connsiteY2" fmla="*/ 2985063 h 2985063"/>
              <a:gd name="connsiteX3" fmla="*/ 0 w 2435282"/>
              <a:gd name="connsiteY3" fmla="*/ 2985063 h 2985063"/>
            </a:gdLst>
            <a:ahLst/>
            <a:cxnLst>
              <a:cxn ang="0">
                <a:pos x="connsiteX0" y="connsiteY0"/>
              </a:cxn>
              <a:cxn ang="0">
                <a:pos x="connsiteX1" y="connsiteY1"/>
              </a:cxn>
              <a:cxn ang="0">
                <a:pos x="connsiteX2" y="connsiteY2"/>
              </a:cxn>
              <a:cxn ang="0">
                <a:pos x="connsiteX3" y="connsiteY3"/>
              </a:cxn>
            </a:cxnLst>
            <a:rect l="l" t="t" r="r" b="b"/>
            <a:pathLst>
              <a:path w="2435282" h="2985063">
                <a:moveTo>
                  <a:pt x="0" y="0"/>
                </a:moveTo>
                <a:lnTo>
                  <a:pt x="2435282" y="0"/>
                </a:lnTo>
                <a:lnTo>
                  <a:pt x="2435282" y="2985063"/>
                </a:lnTo>
                <a:lnTo>
                  <a:pt x="0" y="2985063"/>
                </a:lnTo>
                <a:close/>
              </a:path>
            </a:pathLst>
          </a:custGeom>
          <a:noFill/>
        </p:spPr>
      </p:pic>
    </p:spTree>
    <p:extLst>
      <p:ext uri="{BB962C8B-B14F-4D97-AF65-F5344CB8AC3E}">
        <p14:creationId xmlns:p14="http://schemas.microsoft.com/office/powerpoint/2010/main" val="214147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8B38A10-797B-47AC-B32C-6E253FA16395}"/>
              </a:ext>
            </a:extLst>
          </p:cNvPr>
          <p:cNvSpPr txBox="1">
            <a:spLocks/>
          </p:cNvSpPr>
          <p:nvPr/>
        </p:nvSpPr>
        <p:spPr>
          <a:xfrm>
            <a:off x="826454" y="1427162"/>
            <a:ext cx="5611188" cy="908674"/>
          </a:xfrm>
          <a:prstGeom prst="rect">
            <a:avLst/>
          </a:prstGeom>
        </p:spPr>
        <p:txBody>
          <a:bodyPr vert="horz" lIns="91440" tIns="45720" rIns="91440" bIns="45720" rtlCol="0" anchor="ctr">
            <a:normAutofit fontScale="85000" lnSpcReduction="10000"/>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400" dirty="0">
                <a:latin typeface="+mj-lt"/>
              </a:rPr>
              <a:t>The Marketing Plan</a:t>
            </a:r>
          </a:p>
        </p:txBody>
      </p:sp>
      <p:sp>
        <p:nvSpPr>
          <p:cNvPr id="14" name="Content Placeholder 2">
            <a:extLst>
              <a:ext uri="{FF2B5EF4-FFF2-40B4-BE49-F238E27FC236}">
                <a16:creationId xmlns:a16="http://schemas.microsoft.com/office/drawing/2014/main" id="{DE96FB32-DA00-478D-840E-3AB412293F8B}"/>
              </a:ext>
            </a:extLst>
          </p:cNvPr>
          <p:cNvSpPr txBox="1">
            <a:spLocks/>
          </p:cNvSpPr>
          <p:nvPr/>
        </p:nvSpPr>
        <p:spPr>
          <a:xfrm>
            <a:off x="7165011" y="1394303"/>
            <a:ext cx="4403098" cy="1732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rgbClr val="FF0000"/>
                </a:solidFill>
                <a:ea typeface="Roboto" pitchFamily="2" charset="0"/>
                <a:cs typeface="Poppins" panose="00000500000000000000" pitchFamily="50" charset="0"/>
              </a:rPr>
              <a:t>[COMPANY NAME] </a:t>
            </a:r>
            <a:r>
              <a:rPr lang="en-US" sz="1200" dirty="0">
                <a:solidFill>
                  <a:schemeClr val="bg2">
                    <a:lumMod val="25000"/>
                  </a:schemeClr>
                </a:solidFill>
                <a:ea typeface="Roboto" pitchFamily="2" charset="0"/>
                <a:cs typeface="Poppins" panose="00000500000000000000" pitchFamily="50" charset="0"/>
              </a:rPr>
              <a:t>offers a comprehensive marketing plan designed to help our agents elevate the exposure of             every listing.</a:t>
            </a:r>
          </a:p>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We empower our agents’ marketing success by supplementing advertising costs and offering best-in-class design and social media services.</a:t>
            </a:r>
          </a:p>
        </p:txBody>
      </p:sp>
      <p:pic>
        <p:nvPicPr>
          <p:cNvPr id="5" name="Picture Placeholder 4" descr="A person working on a computer&#10;&#10;Description automatically generated with medium confidence">
            <a:extLst>
              <a:ext uri="{FF2B5EF4-FFF2-40B4-BE49-F238E27FC236}">
                <a16:creationId xmlns:a16="http://schemas.microsoft.com/office/drawing/2014/main" id="{E675D199-304C-0441-BF80-FE7782D69C79}"/>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16588" b="16588"/>
          <a:stretch>
            <a:fillRect/>
          </a:stretch>
        </p:blipFill>
        <p:spPr>
          <a:xfrm>
            <a:off x="0" y="2420938"/>
            <a:ext cx="6756400" cy="3009900"/>
          </a:xfrm>
        </p:spPr>
      </p:pic>
      <p:sp>
        <p:nvSpPr>
          <p:cNvPr id="13" name="Content Placeholder 2">
            <a:extLst>
              <a:ext uri="{FF2B5EF4-FFF2-40B4-BE49-F238E27FC236}">
                <a16:creationId xmlns:a16="http://schemas.microsoft.com/office/drawing/2014/main" id="{D37337C0-09C6-BA49-BE6E-7BCE323FE823}"/>
              </a:ext>
            </a:extLst>
          </p:cNvPr>
          <p:cNvSpPr txBox="1">
            <a:spLocks/>
          </p:cNvSpPr>
          <p:nvPr/>
        </p:nvSpPr>
        <p:spPr>
          <a:xfrm>
            <a:off x="7708879" y="3126367"/>
            <a:ext cx="3522099" cy="3568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Supplemental Advertising Costs </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Professional Video, 3D &amp; Drone Photography </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IDX Website/Mobile App </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Web &amp; Digital Marketing </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Social Media Marketing </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Staging Services </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Open House/Virtual Showing Assistance Printed Collateral </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Brand Recognition Programs</a:t>
            </a:r>
          </a:p>
        </p:txBody>
      </p:sp>
      <p:cxnSp>
        <p:nvCxnSpPr>
          <p:cNvPr id="24" name="Straight Connector 23">
            <a:extLst>
              <a:ext uri="{FF2B5EF4-FFF2-40B4-BE49-F238E27FC236}">
                <a16:creationId xmlns:a16="http://schemas.microsoft.com/office/drawing/2014/main" id="{E9800471-A272-AB42-BE44-C197AFA3775C}"/>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678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A9D6E4-B4BA-4386-B2BC-60BBE2F8E2A5}"/>
              </a:ext>
            </a:extLst>
          </p:cNvPr>
          <p:cNvSpPr txBox="1">
            <a:spLocks/>
          </p:cNvSpPr>
          <p:nvPr/>
        </p:nvSpPr>
        <p:spPr>
          <a:xfrm>
            <a:off x="821551" y="866032"/>
            <a:ext cx="6300134" cy="1201648"/>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000" b="0" dirty="0">
                <a:latin typeface="+mj-lt"/>
              </a:rPr>
              <a:t>Training for Success</a:t>
            </a:r>
          </a:p>
        </p:txBody>
      </p:sp>
      <p:sp>
        <p:nvSpPr>
          <p:cNvPr id="6" name="Content Placeholder 2">
            <a:extLst>
              <a:ext uri="{FF2B5EF4-FFF2-40B4-BE49-F238E27FC236}">
                <a16:creationId xmlns:a16="http://schemas.microsoft.com/office/drawing/2014/main" id="{E7B15DD7-037A-4D41-AFED-192DDA04AE55}"/>
              </a:ext>
            </a:extLst>
          </p:cNvPr>
          <p:cNvSpPr txBox="1">
            <a:spLocks/>
          </p:cNvSpPr>
          <p:nvPr/>
        </p:nvSpPr>
        <p:spPr>
          <a:xfrm>
            <a:off x="821550" y="1901737"/>
            <a:ext cx="6368493" cy="1505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At </a:t>
            </a:r>
            <a:r>
              <a:rPr lang="en-US" sz="1200" dirty="0">
                <a:solidFill>
                  <a:srgbClr val="FF0000"/>
                </a:solidFill>
                <a:ea typeface="Roboto" pitchFamily="2" charset="0"/>
                <a:cs typeface="Poppins" panose="00000500000000000000" pitchFamily="50" charset="0"/>
              </a:rPr>
              <a:t>[COMPANY NAME], </a:t>
            </a:r>
            <a:r>
              <a:rPr lang="en-US" sz="1200" dirty="0">
                <a:solidFill>
                  <a:schemeClr val="bg2">
                    <a:lumMod val="25000"/>
                  </a:schemeClr>
                </a:solidFill>
                <a:ea typeface="Roboto" pitchFamily="2" charset="0"/>
                <a:cs typeface="Poppins" panose="00000500000000000000" pitchFamily="50" charset="0"/>
              </a:rPr>
              <a:t>training is the momentum that keeps the wheels of success turning now and into the future. We take pride in ensuring the long-term success of both new and veteran agents with a comprehensive assortment of training options to meet every agent’s desired style of learning:</a:t>
            </a:r>
          </a:p>
        </p:txBody>
      </p:sp>
      <p:cxnSp>
        <p:nvCxnSpPr>
          <p:cNvPr id="8" name="Straight Connector 7">
            <a:extLst>
              <a:ext uri="{FF2B5EF4-FFF2-40B4-BE49-F238E27FC236}">
                <a16:creationId xmlns:a16="http://schemas.microsoft.com/office/drawing/2014/main" id="{7F45FF44-7CC3-43DD-9D10-883F89EF2382}"/>
              </a:ext>
            </a:extLst>
          </p:cNvPr>
          <p:cNvCxnSpPr>
            <a:cxnSpLocks/>
          </p:cNvCxnSpPr>
          <p:nvPr/>
        </p:nvCxnSpPr>
        <p:spPr>
          <a:xfrm>
            <a:off x="11568113" y="6278723"/>
            <a:ext cx="623887" cy="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Placeholder 3">
            <a:extLst>
              <a:ext uri="{FF2B5EF4-FFF2-40B4-BE49-F238E27FC236}">
                <a16:creationId xmlns:a16="http://schemas.microsoft.com/office/drawing/2014/main" id="{B21D21D2-CBEA-8B4A-8FB5-8254A7E8088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672" r="5672"/>
          <a:stretch/>
        </p:blipFill>
        <p:spPr>
          <a:xfrm>
            <a:off x="8140491" y="0"/>
            <a:ext cx="4051508" cy="6854825"/>
          </a:xfrm>
        </p:spPr>
      </p:pic>
      <p:sp>
        <p:nvSpPr>
          <p:cNvPr id="13" name="Content Placeholder 2">
            <a:extLst>
              <a:ext uri="{FF2B5EF4-FFF2-40B4-BE49-F238E27FC236}">
                <a16:creationId xmlns:a16="http://schemas.microsoft.com/office/drawing/2014/main" id="{C4067B78-1D3D-9D40-8C0C-7929F62507FA}"/>
              </a:ext>
            </a:extLst>
          </p:cNvPr>
          <p:cNvSpPr txBox="1">
            <a:spLocks/>
          </p:cNvSpPr>
          <p:nvPr/>
        </p:nvSpPr>
        <p:spPr>
          <a:xfrm>
            <a:off x="821549" y="3272452"/>
            <a:ext cx="3229960" cy="2456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Team Trainings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Frequency: Weekly, monthly or quarterly</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 </a:t>
            </a: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One-on-One Coaching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Frequency: Weekly, monthly or quarterly </a:t>
            </a:r>
          </a:p>
          <a:p>
            <a:pPr marL="0" indent="0">
              <a:lnSpc>
                <a:spcPct val="100000"/>
              </a:lnSpc>
              <a:spcBef>
                <a:spcPts val="0"/>
              </a:spcBef>
              <a:spcAft>
                <a:spcPts val="400"/>
              </a:spcAft>
              <a:buNone/>
            </a:pP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Video Tutorials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Frequency: Weekly, monthly or quarterly</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 </a:t>
            </a: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Peer Support</a:t>
            </a:r>
            <a:r>
              <a:rPr lang="en-US" sz="1100" dirty="0">
                <a:solidFill>
                  <a:schemeClr val="bg2">
                    <a:lumMod val="25000"/>
                  </a:schemeClr>
                </a:solidFill>
                <a:ea typeface="Roboto" pitchFamily="2" charset="0"/>
                <a:cs typeface="Poppins" panose="00000500000000000000" pitchFamily="50" charset="0"/>
              </a:rPr>
              <a:t>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Role playing, scripting, success strategy sharing </a:t>
            </a:r>
          </a:p>
          <a:p>
            <a:pPr marL="0" indent="0">
              <a:lnSpc>
                <a:spcPct val="100000"/>
              </a:lnSpc>
              <a:spcBef>
                <a:spcPts val="0"/>
              </a:spcBef>
              <a:spcAft>
                <a:spcPts val="400"/>
              </a:spcAft>
              <a:buNone/>
            </a:pPr>
            <a:endParaRPr lang="en-US" sz="1100" dirty="0">
              <a:solidFill>
                <a:schemeClr val="bg2">
                  <a:lumMod val="25000"/>
                </a:schemeClr>
              </a:solidFill>
              <a:ea typeface="Roboto" pitchFamily="2" charset="0"/>
              <a:cs typeface="Poppins" panose="00000500000000000000" pitchFamily="50" charset="0"/>
            </a:endParaRPr>
          </a:p>
        </p:txBody>
      </p:sp>
      <p:sp>
        <p:nvSpPr>
          <p:cNvPr id="30" name="Content Placeholder 2">
            <a:extLst>
              <a:ext uri="{FF2B5EF4-FFF2-40B4-BE49-F238E27FC236}">
                <a16:creationId xmlns:a16="http://schemas.microsoft.com/office/drawing/2014/main" id="{887912DB-1A1A-854D-9DD2-CD10ED652F47}"/>
              </a:ext>
            </a:extLst>
          </p:cNvPr>
          <p:cNvSpPr txBox="1">
            <a:spLocks/>
          </p:cNvSpPr>
          <p:nvPr/>
        </p:nvSpPr>
        <p:spPr>
          <a:xfrm>
            <a:off x="4401128" y="3263224"/>
            <a:ext cx="3229960" cy="2731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Lunch and Learns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Frequency: Weekly, monthly or quarterly </a:t>
            </a:r>
          </a:p>
          <a:p>
            <a:pPr marL="0" indent="0">
              <a:lnSpc>
                <a:spcPct val="100000"/>
              </a:lnSpc>
              <a:spcBef>
                <a:spcPts val="0"/>
              </a:spcBef>
              <a:spcAft>
                <a:spcPts val="400"/>
              </a:spcAft>
              <a:buNone/>
            </a:pP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Contests</a:t>
            </a:r>
            <a:r>
              <a:rPr lang="en-US" sz="1100" dirty="0">
                <a:solidFill>
                  <a:schemeClr val="bg2">
                    <a:lumMod val="25000"/>
                  </a:schemeClr>
                </a:solidFill>
                <a:ea typeface="Roboto" pitchFamily="2" charset="0"/>
                <a:cs typeface="Poppins" panose="00000500000000000000" pitchFamily="50" charset="0"/>
              </a:rPr>
              <a:t>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Examples: Best listing strategies, most social interactions, most first-time homebuyers, etc.</a:t>
            </a:r>
          </a:p>
          <a:p>
            <a:pPr marL="0" indent="0">
              <a:lnSpc>
                <a:spcPct val="100000"/>
              </a:lnSpc>
              <a:spcBef>
                <a:spcPts val="0"/>
              </a:spcBef>
              <a:spcAft>
                <a:spcPts val="400"/>
              </a:spcAft>
              <a:buNone/>
            </a:pPr>
            <a:endParaRPr lang="en-US" sz="1100" b="1"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Growth Opportunities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What does a strong success track look like for a new recruit at your brokerage? Is there a clear path to a long career with your company?</a:t>
            </a:r>
          </a:p>
        </p:txBody>
      </p:sp>
      <p:sp>
        <p:nvSpPr>
          <p:cNvPr id="7" name="TextBox 6">
            <a:extLst>
              <a:ext uri="{FF2B5EF4-FFF2-40B4-BE49-F238E27FC236}">
                <a16:creationId xmlns:a16="http://schemas.microsoft.com/office/drawing/2014/main" id="{22B43331-5DB8-AF4C-97C5-7670542A7022}"/>
              </a:ext>
            </a:extLst>
          </p:cNvPr>
          <p:cNvSpPr txBox="1"/>
          <p:nvPr/>
        </p:nvSpPr>
        <p:spPr>
          <a:xfrm>
            <a:off x="6238240" y="-365760"/>
            <a:ext cx="0" cy="0"/>
          </a:xfrm>
          <a:prstGeom prst="rect">
            <a:avLst/>
          </a:prstGeom>
        </p:spPr>
        <p:txBody>
          <a:bodyPr vert="horz" wrap="none" lIns="91440" tIns="45720" rIns="91440" bIns="45720" rtlCol="0" anchor="ctr">
            <a:normAutofit fontScale="25000" lnSpcReduction="20000"/>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cxnSp>
        <p:nvCxnSpPr>
          <p:cNvPr id="17" name="Straight Connector 16">
            <a:extLst>
              <a:ext uri="{FF2B5EF4-FFF2-40B4-BE49-F238E27FC236}">
                <a16:creationId xmlns:a16="http://schemas.microsoft.com/office/drawing/2014/main" id="{CD3C1661-8A80-8941-9D6C-EE44B2090B4A}"/>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150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8B38A10-797B-47AC-B32C-6E253FA16395}"/>
              </a:ext>
            </a:extLst>
          </p:cNvPr>
          <p:cNvSpPr txBox="1">
            <a:spLocks/>
          </p:cNvSpPr>
          <p:nvPr/>
        </p:nvSpPr>
        <p:spPr>
          <a:xfrm>
            <a:off x="2216760" y="953173"/>
            <a:ext cx="4978799" cy="908674"/>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pPr>
              <a:lnSpc>
                <a:spcPct val="100000"/>
              </a:lnSpc>
              <a:spcAft>
                <a:spcPts val="100"/>
              </a:spcAft>
            </a:pPr>
            <a:r>
              <a:rPr lang="en-US" sz="4700" dirty="0">
                <a:latin typeface="+mj-lt"/>
              </a:rPr>
              <a:t>An Integrated </a:t>
            </a:r>
          </a:p>
          <a:p>
            <a:pPr>
              <a:lnSpc>
                <a:spcPct val="100000"/>
              </a:lnSpc>
              <a:spcAft>
                <a:spcPts val="100"/>
              </a:spcAft>
            </a:pPr>
            <a:r>
              <a:rPr lang="en-US" sz="4700" dirty="0">
                <a:latin typeface="+mj-lt"/>
              </a:rPr>
              <a:t>Tech Stack</a:t>
            </a:r>
          </a:p>
        </p:txBody>
      </p:sp>
      <p:sp>
        <p:nvSpPr>
          <p:cNvPr id="14" name="Content Placeholder 2">
            <a:extLst>
              <a:ext uri="{FF2B5EF4-FFF2-40B4-BE49-F238E27FC236}">
                <a16:creationId xmlns:a16="http://schemas.microsoft.com/office/drawing/2014/main" id="{DE96FB32-DA00-478D-840E-3AB412293F8B}"/>
              </a:ext>
            </a:extLst>
          </p:cNvPr>
          <p:cNvSpPr txBox="1">
            <a:spLocks/>
          </p:cNvSpPr>
          <p:nvPr/>
        </p:nvSpPr>
        <p:spPr>
          <a:xfrm>
            <a:off x="7493598" y="1407510"/>
            <a:ext cx="4151946" cy="215434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Technology is the difference-maker between the offer that gets accepted and the one that hits the listing agent’s phone too late. Technology is the success driver that connects your CRM to your transaction management system for effortless document management, compliance and integration with all your favorite real estate apps. Technology is the key that unlocks a five star-rated mobile app that lets you transact anywhere, anytime. Technology is how we at </a:t>
            </a:r>
            <a:r>
              <a:rPr lang="en-US" sz="1200" b="1" dirty="0">
                <a:solidFill>
                  <a:srgbClr val="FF0000"/>
                </a:solidFill>
                <a:ea typeface="Roboto" pitchFamily="2" charset="0"/>
                <a:cs typeface="Poppins" panose="00000500000000000000" pitchFamily="50" charset="0"/>
              </a:rPr>
              <a:t>[COMPANY NAME] </a:t>
            </a:r>
            <a:r>
              <a:rPr lang="en-US" sz="1200" dirty="0">
                <a:solidFill>
                  <a:schemeClr val="bg2">
                    <a:lumMod val="25000"/>
                  </a:schemeClr>
                </a:solidFill>
                <a:ea typeface="Roboto" pitchFamily="2" charset="0"/>
                <a:cs typeface="Poppins" panose="00000500000000000000" pitchFamily="50" charset="0"/>
              </a:rPr>
              <a:t>work best:</a:t>
            </a:r>
          </a:p>
        </p:txBody>
      </p:sp>
      <p:pic>
        <p:nvPicPr>
          <p:cNvPr id="3" name="Picture Placeholder 2" descr="A picture containing person&#10;&#10;Description automatically generated">
            <a:extLst>
              <a:ext uri="{FF2B5EF4-FFF2-40B4-BE49-F238E27FC236}">
                <a16:creationId xmlns:a16="http://schemas.microsoft.com/office/drawing/2014/main" id="{EA4AE84F-FBA6-0A48-805D-F350415B998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10255" b="10255"/>
          <a:stretch>
            <a:fillRect/>
          </a:stretch>
        </p:blipFill>
        <p:spPr>
          <a:xfrm>
            <a:off x="0" y="2620963"/>
            <a:ext cx="6756400" cy="3284537"/>
          </a:xfrm>
        </p:spPr>
      </p:pic>
      <p:sp>
        <p:nvSpPr>
          <p:cNvPr id="11" name="Content Placeholder 2">
            <a:extLst>
              <a:ext uri="{FF2B5EF4-FFF2-40B4-BE49-F238E27FC236}">
                <a16:creationId xmlns:a16="http://schemas.microsoft.com/office/drawing/2014/main" id="{551094BA-01AD-834A-AEF5-E0880A187D59}"/>
              </a:ext>
            </a:extLst>
          </p:cNvPr>
          <p:cNvSpPr txBox="1">
            <a:spLocks/>
          </p:cNvSpPr>
          <p:nvPr/>
        </p:nvSpPr>
        <p:spPr>
          <a:xfrm>
            <a:off x="7897813" y="3647772"/>
            <a:ext cx="3101079" cy="2917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IDX feed on website for clients to search, view, save and schedule listing</a:t>
            </a:r>
          </a:p>
          <a:p>
            <a:pPr marL="0" indent="0">
              <a:lnSpc>
                <a:spcPct val="100000"/>
              </a:lnSpc>
              <a:spcBef>
                <a:spcPts val="300"/>
              </a:spcBef>
              <a:buNone/>
            </a:pPr>
            <a:endParaRPr lang="en-US" sz="1000" b="1" dirty="0">
              <a:solidFill>
                <a:schemeClr val="bg2">
                  <a:lumMod val="25000"/>
                </a:schemeClr>
              </a:solidFill>
              <a:ea typeface="Roboto" pitchFamily="2" charset="0"/>
              <a:cs typeface="Poppins" panose="00000500000000000000" pitchFamily="50" charset="0"/>
            </a:endParaRPr>
          </a:p>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CRM for powerful lead gen, email nurture and integration with dotloop transaction management</a:t>
            </a:r>
          </a:p>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 </a:t>
            </a:r>
          </a:p>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Dotloop transaction management software for all-in-one document management, compliance and collaboration </a:t>
            </a:r>
          </a:p>
          <a:p>
            <a:pPr marL="0" indent="0">
              <a:lnSpc>
                <a:spcPct val="100000"/>
              </a:lnSpc>
              <a:spcBef>
                <a:spcPts val="300"/>
              </a:spcBef>
              <a:buNone/>
            </a:pPr>
            <a:endParaRPr lang="en-US" sz="1000" b="1" dirty="0">
              <a:solidFill>
                <a:schemeClr val="bg2">
                  <a:lumMod val="25000"/>
                </a:schemeClr>
              </a:solidFill>
              <a:ea typeface="Roboto" pitchFamily="2" charset="0"/>
              <a:cs typeface="Poppins" panose="00000500000000000000" pitchFamily="50" charset="0"/>
            </a:endParaRPr>
          </a:p>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Printers and color copies </a:t>
            </a:r>
          </a:p>
          <a:p>
            <a:pPr marL="0" indent="0">
              <a:lnSpc>
                <a:spcPct val="100000"/>
              </a:lnSpc>
              <a:spcBef>
                <a:spcPts val="300"/>
              </a:spcBef>
              <a:buNone/>
            </a:pPr>
            <a:endParaRPr lang="en-US" sz="1000" b="1" dirty="0">
              <a:solidFill>
                <a:schemeClr val="bg2">
                  <a:lumMod val="25000"/>
                </a:schemeClr>
              </a:solidFill>
              <a:ea typeface="Roboto" pitchFamily="2" charset="0"/>
              <a:cs typeface="Poppins" panose="00000500000000000000" pitchFamily="50" charset="0"/>
            </a:endParaRPr>
          </a:p>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Branded mobile apps</a:t>
            </a:r>
          </a:p>
        </p:txBody>
      </p:sp>
      <p:cxnSp>
        <p:nvCxnSpPr>
          <p:cNvPr id="22" name="Straight Connector 21">
            <a:extLst>
              <a:ext uri="{FF2B5EF4-FFF2-40B4-BE49-F238E27FC236}">
                <a16:creationId xmlns:a16="http://schemas.microsoft.com/office/drawing/2014/main" id="{35E522E1-0164-3349-BF5A-E1C3209F2797}"/>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39746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4F4F4"/>
      </a:accent1>
      <a:accent2>
        <a:srgbClr val="C2C8D3"/>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ctr">
        <a:normAutofit/>
      </a:bodyPr>
      <a:lstStyle>
        <a:defPPr algn="l">
          <a:spcBef>
            <a:spcPts val="0"/>
          </a:spcBef>
          <a:defRPr sz="3200" b="1" dirty="0">
            <a:solidFill>
              <a:schemeClr val="tx1">
                <a:lumMod val="85000"/>
                <a:lumOff val="15000"/>
              </a:schemeClr>
            </a:solidFill>
            <a:latin typeface="Poppins" panose="00000500000000000000" pitchFamily="50" charset="0"/>
            <a:cs typeface="Poppins" panose="00000500000000000000" pitchFamily="50"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6773</TotalTime>
  <Words>1899</Words>
  <Application>Microsoft Macintosh PowerPoint</Application>
  <PresentationFormat>Widescreen</PresentationFormat>
  <Paragraphs>201</Paragraphs>
  <Slides>16</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Black</vt:lpstr>
      <vt:lpstr>Calibri</vt:lpstr>
      <vt:lpstr>Lato</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 Meyta</dc:creator>
  <cp:lastModifiedBy>Nicholas Wright</cp:lastModifiedBy>
  <cp:revision>287</cp:revision>
  <dcterms:created xsi:type="dcterms:W3CDTF">2021-01-07T03:58:06Z</dcterms:created>
  <dcterms:modified xsi:type="dcterms:W3CDTF">2022-03-02T03:32:33Z</dcterms:modified>
</cp:coreProperties>
</file>